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9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18/12/2015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4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	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4" r:id="rId3"/>
    <p:sldLayoutId id="214748365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6684" y="373553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Case study: </a:t>
            </a:r>
            <a:r>
              <a:rPr lang="en-GB" dirty="0" smtClean="0">
                <a:solidFill>
                  <a:schemeClr val="tx1"/>
                </a:solidFill>
              </a:rPr>
              <a:t>Expedia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36684" y="4003673"/>
            <a:ext cx="11326934" cy="2106985"/>
          </a:xfrm>
          <a:prstGeom prst="rect">
            <a:avLst/>
          </a:prstGeom>
        </p:spPr>
        <p:txBody>
          <a:bodyPr vert="horz" lIns="0" tIns="0" rIns="0" bIns="0" numCol="3" spcCol="360000" rtlCol="0">
            <a:noAutofit/>
          </a:bodyPr>
          <a:lstStyle>
            <a:lvl1pPr marL="0" indent="0" algn="l" defTabSz="914400" rtl="0" eaLnBrk="1" latinLnBrk="0" hangingPunct="1">
              <a:spcBef>
                <a:spcPts val="1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357188" indent="-1778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5334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89535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10763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125730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1438275" marR="0" indent="-180975" algn="l" defTabSz="895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Expedia is one of the UK’s leading online travel agents but the ease of holiday search and booking has meant it is operating in a hugely competitive category. Expedia needed to achieve genuine differentiation for their brand and reconnect with their ABC1 consumers. </a:t>
            </a:r>
          </a:p>
          <a:p>
            <a:endParaRPr lang="en-GB" sz="1200" b="0" dirty="0" smtClean="0"/>
          </a:p>
          <a:p>
            <a:endParaRPr lang="en-GB" sz="1200" b="0" dirty="0" smtClean="0"/>
          </a:p>
          <a:p>
            <a:endParaRPr lang="en-GB" sz="1200" b="0" dirty="0" smtClean="0"/>
          </a:p>
          <a:p>
            <a:r>
              <a:rPr lang="en-GB" sz="1200" b="0" dirty="0" smtClean="0"/>
              <a:t>Rather than a straightforward brand campaign, the strategy placed contextually relevant content at its heart to ensure the content all communications reflected the consumer’s mind-set of everywhere it appeared. The campaign used a combination of 6 sheets, cross-track 48 sheets, underground 96 sheets,19 rail </a:t>
            </a:r>
            <a:r>
              <a:rPr lang="en-GB" sz="1200" b="0" dirty="0" err="1" smtClean="0"/>
              <a:t>Transvision</a:t>
            </a:r>
            <a:r>
              <a:rPr lang="en-GB" sz="1200" b="0" dirty="0" smtClean="0"/>
              <a:t> screens and underground Ticket Gateways. Iconic digital Out of Home locations were also used to showcase the quirky creative, allowing weather-reactive ads to run due to its flexibility.  </a:t>
            </a:r>
          </a:p>
          <a:p>
            <a:endParaRPr lang="en-GB" sz="1200" b="0" dirty="0" smtClean="0"/>
          </a:p>
          <a:p>
            <a:r>
              <a:rPr lang="en-GB" sz="1200" b="0" dirty="0" smtClean="0"/>
              <a:t>The campaign delivered strong sales results with a 20% YOY peak increase in sales and a 12% average YOY uplift across this period. The campaign not only led to outstanding short term sales gains, but enabled Expedia to re-connect with their core upmarket consumer and rebuild their brand equity for the long term.</a:t>
            </a:r>
          </a:p>
          <a:p>
            <a:endParaRPr lang="en-GB" sz="1200" b="0" dirty="0" smtClean="0"/>
          </a:p>
          <a:p>
            <a:r>
              <a:rPr lang="en-GB" sz="1200" b="0" dirty="0" smtClean="0"/>
              <a:t> </a:t>
            </a:r>
            <a:endParaRPr lang="en-GB" sz="1200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352532"/>
            <a:ext cx="3667575" cy="25142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753"/>
          <a:stretch/>
        </p:blipFill>
        <p:spPr>
          <a:xfrm>
            <a:off x="8201754" y="1352532"/>
            <a:ext cx="3563329" cy="2514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374"/>
          <a:stretch/>
        </p:blipFill>
        <p:spPr>
          <a:xfrm>
            <a:off x="4333140" y="1357839"/>
            <a:ext cx="3543020" cy="251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utsmart.org.uk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64313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199</Words>
  <Application>Microsoft Office PowerPoint</Application>
  <PresentationFormat>Custom</PresentationFormat>
  <Paragraphs>17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PowerPoint Presentation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Katherine Ashmore</cp:lastModifiedBy>
  <cp:revision>87</cp:revision>
  <dcterms:created xsi:type="dcterms:W3CDTF">2015-08-31T12:50:51Z</dcterms:created>
  <dcterms:modified xsi:type="dcterms:W3CDTF">2015-12-18T09:44:33Z</dcterms:modified>
</cp:coreProperties>
</file>