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 showGuides="1">
      <p:cViewPr varScale="1">
        <p:scale>
          <a:sx n="124" d="100"/>
          <a:sy n="124" d="100"/>
        </p:scale>
        <p:origin x="640" y="16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4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Outsmart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/>
          </a:p>
          <a:p>
            <a:r>
              <a:rPr lang="en-US" dirty="0" err="1"/>
              <a:t>outsmart.org.uk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/>
          </a:p>
          <a:p>
            <a:r>
              <a:rPr lang="en-US" dirty="0" err="1"/>
              <a:t>outsmart.org.uk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/>
          </a:p>
          <a:p>
            <a:r>
              <a:rPr lang="en-US" dirty="0" err="1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Outsmart	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/>
          </a:p>
          <a:p>
            <a:r>
              <a:rPr lang="en-US" dirty="0" err="1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/>
          </a:p>
          <a:p>
            <a:r>
              <a:rPr lang="en-US" dirty="0" err="1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4" r:id="rId3"/>
    <p:sldLayoutId id="214748365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94"/>
            <a:ext cx="1219517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1811" y="458954"/>
            <a:ext cx="11328400" cy="61045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Case study: </a:t>
            </a:r>
            <a:r>
              <a:rPr lang="en-GB" dirty="0">
                <a:solidFill>
                  <a:schemeClr val="tx1"/>
                </a:solidFill>
              </a:rPr>
              <a:t>Topshop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401812" y="3957777"/>
            <a:ext cx="11328399" cy="2247814"/>
          </a:xfrm>
        </p:spPr>
        <p:txBody>
          <a:bodyPr>
            <a:noAutofit/>
          </a:bodyPr>
          <a:lstStyle/>
          <a:p>
            <a:r>
              <a:rPr lang="en-GB" dirty="0"/>
              <a:t>Topshop collaborated with Twitter, Ocean Outdoor and Stackla to turn social media conversations at London Fashion Week into real-time trends shared in the public space. </a:t>
            </a:r>
          </a:p>
          <a:p>
            <a:endParaRPr lang="en-GB" b="0" dirty="0"/>
          </a:p>
          <a:p>
            <a:endParaRPr lang="en-GB" b="0" dirty="0"/>
          </a:p>
          <a:p>
            <a:r>
              <a:rPr lang="en-GB" b="0" dirty="0"/>
              <a:t>The digital Out of Home campaign allowed Topshop to showcase #LIVETRENDS as well as scenes directly from the catwalk. Each DOOH site was in close proximity to a Topshop store. </a:t>
            </a:r>
            <a:r>
              <a:rPr lang="en-GB" b="0" dirty="0" smtClean="0"/>
              <a:t>The DOOH posters displayed trending topics from the catwalk and prompted 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</a:rPr>
              <a:t>customers to tweet the trend to receive </a:t>
            </a:r>
            <a:r>
              <a:rPr lang="en-US" b="0" dirty="0" smtClean="0"/>
              <a:t>a link </a:t>
            </a:r>
            <a:r>
              <a:rPr lang="en-US" b="0" dirty="0"/>
              <a:t>to the </a:t>
            </a:r>
            <a:r>
              <a:rPr lang="en-US" b="0" dirty="0" smtClean="0"/>
              <a:t>product.</a:t>
            </a:r>
            <a:r>
              <a:rPr lang="en-GB" b="0" dirty="0" smtClean="0">
                <a:solidFill>
                  <a:srgbClr val="FF0000"/>
                </a:solidFill>
              </a:rPr>
              <a:t> </a:t>
            </a:r>
          </a:p>
          <a:p>
            <a:endParaRPr lang="en-GB" b="0" dirty="0">
              <a:solidFill>
                <a:srgbClr val="FF0000"/>
              </a:solidFill>
            </a:endParaRPr>
          </a:p>
          <a:p>
            <a:r>
              <a:rPr lang="en-GB" b="0" dirty="0" smtClean="0"/>
              <a:t>The </a:t>
            </a:r>
            <a:r>
              <a:rPr lang="en-GB" b="0" dirty="0"/>
              <a:t>#LIVETRENDS campaign was a triumph, both in terms of consumer engagement and ROI. More than 3.8 million customers engaged using the hashtag on Twitter. Topshop saw a sales uplift of 75% on products which featured online during the DOOH campaign, contributing to an 11:1 return on its investment.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0" b="5578"/>
          <a:stretch/>
        </p:blipFill>
        <p:spPr>
          <a:xfrm>
            <a:off x="4269787" y="1359251"/>
            <a:ext cx="3591549" cy="2481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7"/>
          <a:stretch/>
        </p:blipFill>
        <p:spPr>
          <a:xfrm>
            <a:off x="8138661" y="1346331"/>
            <a:ext cx="3591549" cy="2494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/>
          <a:stretch/>
        </p:blipFill>
        <p:spPr>
          <a:xfrm>
            <a:off x="401811" y="1346331"/>
            <a:ext cx="3590651" cy="249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/>
          </a:p>
          <a:p>
            <a:r>
              <a:rPr lang="en-US" dirty="0" err="1"/>
              <a:t>outsmart.org.uk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155</Words>
  <Application>Microsoft Macintosh PowerPoint</Application>
  <PresentationFormat>Custom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Topshop</vt:lpstr>
      <vt:lpstr>Outsmart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139</cp:revision>
  <dcterms:created xsi:type="dcterms:W3CDTF">2015-08-31T12:50:51Z</dcterms:created>
  <dcterms:modified xsi:type="dcterms:W3CDTF">2016-05-16T15:04:39Z</dcterms:modified>
</cp:coreProperties>
</file>