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notesSlides/notesSlide4.xml" ContentType="application/vnd.openxmlformats-officedocument.presentationml.notesSlide+xml"/>
  <Override PartName="/ppt/charts/chart7.xml" ContentType="application/vnd.openxmlformats-officedocument.drawingml.chart+xml"/>
  <Override PartName="/ppt/theme/themeOverride7.xml" ContentType="application/vnd.openxmlformats-officedocument.themeOverride+xml"/>
  <Override PartName="/ppt/drawings/drawing1.xml" ContentType="application/vnd.openxmlformats-officedocument.drawingml.chartshapes+xml"/>
  <Override PartName="/ppt/notesSlides/notesSlide5.xml" ContentType="application/vnd.openxmlformats-officedocument.presentationml.notesSlide+xml"/>
  <Override PartName="/ppt/charts/chart8.xml" ContentType="application/vnd.openxmlformats-officedocument.drawingml.chart+xml"/>
  <Override PartName="/ppt/theme/themeOverride8.xml" ContentType="application/vnd.openxmlformats-officedocument.themeOverride+xml"/>
  <Override PartName="/ppt/notesSlides/notesSlide6.xml" ContentType="application/vnd.openxmlformats-officedocument.presentationml.notesSlide+xml"/>
  <Override PartName="/ppt/charts/chart9.xml" ContentType="application/vnd.openxmlformats-officedocument.drawingml.chart+xml"/>
  <Override PartName="/ppt/theme/themeOverride9.xml" ContentType="application/vnd.openxmlformats-officedocument.themeOverride+xml"/>
  <Override PartName="/ppt/notesSlides/notesSlide7.xml" ContentType="application/vnd.openxmlformats-officedocument.presentationml.notesSlide+xml"/>
  <Override PartName="/ppt/charts/chart10.xml" ContentType="application/vnd.openxmlformats-officedocument.drawingml.chart+xml"/>
  <Override PartName="/ppt/theme/themeOverride10.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5"/>
  </p:notesMasterIdLst>
  <p:sldIdLst>
    <p:sldId id="272" r:id="rId2"/>
    <p:sldId id="301" r:id="rId3"/>
    <p:sldId id="302" r:id="rId4"/>
    <p:sldId id="274" r:id="rId5"/>
    <p:sldId id="304" r:id="rId6"/>
    <p:sldId id="305" r:id="rId7"/>
    <p:sldId id="306" r:id="rId8"/>
    <p:sldId id="307" r:id="rId9"/>
    <p:sldId id="308" r:id="rId10"/>
    <p:sldId id="309" r:id="rId11"/>
    <p:sldId id="310" r:id="rId12"/>
    <p:sldId id="311" r:id="rId13"/>
    <p:sldId id="312" r:id="rId14"/>
  </p:sldIdLst>
  <p:sldSz cx="1219517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showGuides="1">
      <p:cViewPr>
        <p:scale>
          <a:sx n="245" d="100"/>
          <a:sy n="245" d="100"/>
        </p:scale>
        <p:origin x="-80" y="4104"/>
      </p:cViewPr>
      <p:guideLst>
        <p:guide orient="horz" pos="2160"/>
        <p:guide orient="horz" pos="943"/>
        <p:guide orient="horz" pos="3518"/>
        <p:guide orient="horz" pos="3652"/>
        <p:guide orient="horz" pos="1414"/>
        <p:guide orient="horz" pos="3466"/>
        <p:guide orient="horz" pos="817"/>
        <p:guide orient="horz" pos="2937"/>
        <p:guide pos="3841"/>
        <p:guide pos="276"/>
        <p:guide pos="741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Microsoft_Excel_Sheet1.xlsx"/></Relationships>
</file>

<file path=ppt/charts/_rels/chart10.xml.rels><?xml version="1.0" encoding="UTF-8" standalone="yes"?>
<Relationships xmlns="http://schemas.openxmlformats.org/package/2006/relationships"><Relationship Id="rId1" Type="http://schemas.openxmlformats.org/officeDocument/2006/relationships/themeOverride" Target="../theme/themeOverride10.xml"/><Relationship Id="rId2" Type="http://schemas.openxmlformats.org/officeDocument/2006/relationships/package" Target="../embeddings/Microsoft_Excel_Sheet10.xlsx"/></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package" Target="../embeddings/Microsoft_Excel_Sheet4.xlsx"/></Relationships>
</file>

<file path=ppt/charts/_rels/chart5.xml.rels><?xml version="1.0" encoding="UTF-8" standalone="yes"?>
<Relationships xmlns="http://schemas.openxmlformats.org/package/2006/relationships"><Relationship Id="rId1" Type="http://schemas.openxmlformats.org/officeDocument/2006/relationships/themeOverride" Target="../theme/themeOverride5.xml"/><Relationship Id="rId2" Type="http://schemas.openxmlformats.org/officeDocument/2006/relationships/package" Target="../embeddings/Microsoft_Excel_Sheet5.xlsx"/></Relationships>
</file>

<file path=ppt/charts/_rels/chart6.xml.rels><?xml version="1.0" encoding="UTF-8" standalone="yes"?>
<Relationships xmlns="http://schemas.openxmlformats.org/package/2006/relationships"><Relationship Id="rId1" Type="http://schemas.openxmlformats.org/officeDocument/2006/relationships/themeOverride" Target="../theme/themeOverride6.xml"/><Relationship Id="rId2" Type="http://schemas.openxmlformats.org/officeDocument/2006/relationships/package" Target="../embeddings/Microsoft_Excel_Sheet6.xlsx"/></Relationships>
</file>

<file path=ppt/charts/_rels/chart7.xml.rels><?xml version="1.0" encoding="UTF-8" standalone="yes"?>
<Relationships xmlns="http://schemas.openxmlformats.org/package/2006/relationships"><Relationship Id="rId1" Type="http://schemas.openxmlformats.org/officeDocument/2006/relationships/themeOverride" Target="../theme/themeOverride7.xml"/><Relationship Id="rId2" Type="http://schemas.openxmlformats.org/officeDocument/2006/relationships/package" Target="../embeddings/Microsoft_Excel_Sheet7.xlsx"/><Relationship Id="rId3" Type="http://schemas.openxmlformats.org/officeDocument/2006/relationships/chartUserShapes" Target="../drawings/drawing1.xml"/></Relationships>
</file>

<file path=ppt/charts/_rels/chart8.xml.rels><?xml version="1.0" encoding="UTF-8" standalone="yes"?>
<Relationships xmlns="http://schemas.openxmlformats.org/package/2006/relationships"><Relationship Id="rId1" Type="http://schemas.openxmlformats.org/officeDocument/2006/relationships/themeOverride" Target="../theme/themeOverride8.xml"/><Relationship Id="rId2" Type="http://schemas.openxmlformats.org/officeDocument/2006/relationships/package" Target="../embeddings/Microsoft_Excel_Sheet8.xlsx"/></Relationships>
</file>

<file path=ppt/charts/_rels/chart9.xml.rels><?xml version="1.0" encoding="UTF-8" standalone="yes"?>
<Relationships xmlns="http://schemas.openxmlformats.org/package/2006/relationships"><Relationship Id="rId1" Type="http://schemas.openxmlformats.org/officeDocument/2006/relationships/themeOverride" Target="../theme/themeOverride9.xml"/><Relationship Id="rId2" Type="http://schemas.openxmlformats.org/officeDocument/2006/relationships/package" Target="../embeddings/Microsoft_Excel_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0534269623247767"/>
          <c:y val="0.0370999663076981"/>
          <c:w val="0.934241199110201"/>
          <c:h val="0.728247875513184"/>
        </c:manualLayout>
      </c:layout>
      <c:barChart>
        <c:barDir val="col"/>
        <c:grouping val="clustered"/>
        <c:varyColors val="0"/>
        <c:ser>
          <c:idx val="0"/>
          <c:order val="0"/>
          <c:tx>
            <c:strRef>
              <c:f>Sheet1!$A$2</c:f>
              <c:strCache>
                <c:ptCount val="1"/>
                <c:pt idx="0">
                  <c:v>Entertainment &amp; Leisure</c:v>
                </c:pt>
              </c:strCache>
            </c:strRef>
          </c:tx>
          <c:spPr>
            <a:solidFill>
              <a:srgbClr val="8B2CB1"/>
            </a:solidFill>
          </c:spPr>
          <c:invertIfNegative val="0"/>
          <c:dLbls>
            <c:numFmt formatCode="#,##0" sourceLinked="0"/>
            <c:spPr>
              <a:solidFill>
                <a:schemeClr val="bg1"/>
              </a:solidFill>
            </c:spPr>
            <c:txPr>
              <a:bodyPr/>
              <a:lstStyle/>
              <a:p>
                <a:pPr>
                  <a:defRPr sz="1050"/>
                </a:pPr>
                <a:endParaRPr lang="en-US"/>
              </a:p>
            </c:txPr>
            <c:showLegendKey val="0"/>
            <c:showVal val="1"/>
            <c:showCatName val="0"/>
            <c:showSerName val="0"/>
            <c:showPercent val="0"/>
            <c:showBubbleSize val="0"/>
            <c:showLeaderLines val="0"/>
          </c:dLbls>
          <c:val>
            <c:numRef>
              <c:f>Sheet1!$B$2</c:f>
              <c:numCache>
                <c:formatCode>#,##0_);[Red]\(#,##0\)</c:formatCode>
                <c:ptCount val="1"/>
                <c:pt idx="0">
                  <c:v>1.79422388E8</c:v>
                </c:pt>
              </c:numCache>
            </c:numRef>
          </c:val>
        </c:ser>
        <c:ser>
          <c:idx val="1"/>
          <c:order val="1"/>
          <c:tx>
            <c:strRef>
              <c:f>Sheet1!$A$3</c:f>
              <c:strCache>
                <c:ptCount val="1"/>
                <c:pt idx="0">
                  <c:v>Telecoms</c:v>
                </c:pt>
              </c:strCache>
            </c:strRef>
          </c:tx>
          <c:spPr>
            <a:solidFill>
              <a:srgbClr val="FF7E0E"/>
            </a:solidFill>
          </c:spPr>
          <c:invertIfNegative val="0"/>
          <c:dLbls>
            <c:numFmt formatCode="#,##0" sourceLinked="0"/>
            <c:spPr>
              <a:solidFill>
                <a:schemeClr val="bg1"/>
              </a:solidFill>
            </c:spPr>
            <c:txPr>
              <a:bodyPr/>
              <a:lstStyle/>
              <a:p>
                <a:pPr algn="ctr">
                  <a:defRPr lang="en-GB" sz="1050" b="0" i="0" u="none" strike="noStrike" kern="1200" baseline="0">
                    <a:solidFill>
                      <a:srgbClr val="7A7D81"/>
                    </a:solidFill>
                    <a:latin typeface="+mj-lt"/>
                    <a:ea typeface="+mn-ea"/>
                    <a:cs typeface="+mn-cs"/>
                  </a:defRPr>
                </a:pPr>
                <a:endParaRPr lang="en-US"/>
              </a:p>
            </c:txPr>
            <c:showLegendKey val="0"/>
            <c:showVal val="1"/>
            <c:showCatName val="0"/>
            <c:showSerName val="0"/>
            <c:showPercent val="0"/>
            <c:showBubbleSize val="0"/>
            <c:showLeaderLines val="0"/>
          </c:dLbls>
          <c:val>
            <c:numRef>
              <c:f>Sheet1!$B$3</c:f>
              <c:numCache>
                <c:formatCode>#,##0_);[Red]\(#,##0\)</c:formatCode>
                <c:ptCount val="1"/>
                <c:pt idx="0">
                  <c:v>9.913141E7</c:v>
                </c:pt>
              </c:numCache>
            </c:numRef>
          </c:val>
        </c:ser>
        <c:ser>
          <c:idx val="2"/>
          <c:order val="2"/>
          <c:tx>
            <c:strRef>
              <c:f>Sheet1!$A$4</c:f>
              <c:strCache>
                <c:ptCount val="1"/>
                <c:pt idx="0">
                  <c:v>Drink</c:v>
                </c:pt>
              </c:strCache>
            </c:strRef>
          </c:tx>
          <c:spPr>
            <a:solidFill>
              <a:srgbClr val="99C900"/>
            </a:solidFill>
          </c:spPr>
          <c:invertIfNegative val="0"/>
          <c:dLbls>
            <c:numFmt formatCode="#,##0" sourceLinked="0"/>
            <c:spPr>
              <a:solidFill>
                <a:schemeClr val="bg1"/>
              </a:solidFill>
            </c:spPr>
            <c:txPr>
              <a:bodyPr/>
              <a:lstStyle/>
              <a:p>
                <a:pPr>
                  <a:defRPr sz="1050"/>
                </a:pPr>
                <a:endParaRPr lang="en-US"/>
              </a:p>
            </c:txPr>
            <c:showLegendKey val="0"/>
            <c:showVal val="1"/>
            <c:showCatName val="0"/>
            <c:showSerName val="0"/>
            <c:showPercent val="0"/>
            <c:showBubbleSize val="0"/>
            <c:showLeaderLines val="0"/>
          </c:dLbls>
          <c:val>
            <c:numRef>
              <c:f>Sheet1!$B$4</c:f>
              <c:numCache>
                <c:formatCode>#,##0_);[Red]\(#,##0\)</c:formatCode>
                <c:ptCount val="1"/>
                <c:pt idx="0">
                  <c:v>7.2821286E7</c:v>
                </c:pt>
              </c:numCache>
            </c:numRef>
          </c:val>
        </c:ser>
        <c:ser>
          <c:idx val="3"/>
          <c:order val="3"/>
          <c:tx>
            <c:strRef>
              <c:f>Sheet1!$A$5</c:f>
              <c:strCache>
                <c:ptCount val="1"/>
                <c:pt idx="0">
                  <c:v>Finance</c:v>
                </c:pt>
              </c:strCache>
            </c:strRef>
          </c:tx>
          <c:spPr>
            <a:solidFill>
              <a:srgbClr val="00C6B7"/>
            </a:solidFill>
          </c:spPr>
          <c:invertIfNegative val="0"/>
          <c:dLbls>
            <c:numFmt formatCode="#,##0" sourceLinked="0"/>
            <c:spPr>
              <a:solidFill>
                <a:sysClr val="window" lastClr="FFFFFF"/>
              </a:solidFill>
            </c:spPr>
            <c:txPr>
              <a:bodyPr/>
              <a:lstStyle/>
              <a:p>
                <a:pPr algn="ctr">
                  <a:defRPr lang="en-GB" sz="1050" b="0" i="0" u="none" strike="noStrike" kern="1200" baseline="0">
                    <a:solidFill>
                      <a:srgbClr val="7A7D81"/>
                    </a:solidFill>
                    <a:latin typeface="+mj-lt"/>
                    <a:ea typeface="+mn-ea"/>
                    <a:cs typeface="+mn-cs"/>
                  </a:defRPr>
                </a:pPr>
                <a:endParaRPr lang="en-US"/>
              </a:p>
            </c:txPr>
            <c:showLegendKey val="0"/>
            <c:showVal val="1"/>
            <c:showCatName val="0"/>
            <c:showSerName val="0"/>
            <c:showPercent val="0"/>
            <c:showBubbleSize val="0"/>
            <c:showLeaderLines val="0"/>
          </c:dLbls>
          <c:val>
            <c:numRef>
              <c:f>Sheet1!$B$5</c:f>
              <c:numCache>
                <c:formatCode>#,##0_);[Red]\(#,##0\)</c:formatCode>
                <c:ptCount val="1"/>
                <c:pt idx="0">
                  <c:v>7.2679277E7</c:v>
                </c:pt>
              </c:numCache>
            </c:numRef>
          </c:val>
        </c:ser>
        <c:ser>
          <c:idx val="4"/>
          <c:order val="4"/>
          <c:tx>
            <c:strRef>
              <c:f>Sheet1!$A$6</c:f>
              <c:strCache>
                <c:ptCount val="1"/>
                <c:pt idx="0">
                  <c:v>Food</c:v>
                </c:pt>
              </c:strCache>
            </c:strRef>
          </c:tx>
          <c:invertIfNegative val="0"/>
          <c:dPt>
            <c:idx val="0"/>
            <c:invertIfNegative val="0"/>
            <c:bubble3D val="0"/>
            <c:spPr>
              <a:solidFill>
                <a:srgbClr val="E31C79"/>
              </a:solidFill>
            </c:spPr>
          </c:dPt>
          <c:dLbls>
            <c:numFmt formatCode="#,##0" sourceLinked="0"/>
            <c:spPr>
              <a:solidFill>
                <a:sysClr val="window" lastClr="FFFFFF"/>
              </a:solidFill>
            </c:spPr>
            <c:txPr>
              <a:bodyPr/>
              <a:lstStyle/>
              <a:p>
                <a:pPr algn="ctr">
                  <a:defRPr lang="en-GB" sz="1050" b="0" i="0" u="none" strike="noStrike" kern="1200" baseline="0">
                    <a:solidFill>
                      <a:srgbClr val="7A7D81"/>
                    </a:solidFill>
                    <a:latin typeface="+mj-lt"/>
                    <a:ea typeface="+mn-ea"/>
                    <a:cs typeface="+mn-cs"/>
                  </a:defRPr>
                </a:pPr>
                <a:endParaRPr lang="en-US"/>
              </a:p>
            </c:txPr>
            <c:showLegendKey val="0"/>
            <c:showVal val="1"/>
            <c:showCatName val="0"/>
            <c:showSerName val="0"/>
            <c:showPercent val="0"/>
            <c:showBubbleSize val="0"/>
            <c:showLeaderLines val="0"/>
          </c:dLbls>
          <c:val>
            <c:numRef>
              <c:f>Sheet1!$B$6</c:f>
              <c:numCache>
                <c:formatCode>#,##0_);[Red]\(#,##0\)</c:formatCode>
                <c:ptCount val="1"/>
                <c:pt idx="0">
                  <c:v>5.465367E7</c:v>
                </c:pt>
              </c:numCache>
            </c:numRef>
          </c:val>
        </c:ser>
        <c:ser>
          <c:idx val="5"/>
          <c:order val="5"/>
          <c:tx>
            <c:strRef>
              <c:f>Sheet1!$A$7</c:f>
              <c:strCache>
                <c:ptCount val="1"/>
                <c:pt idx="0">
                  <c:v>Travel &amp; Transport</c:v>
                </c:pt>
              </c:strCache>
            </c:strRef>
          </c:tx>
          <c:spPr>
            <a:solidFill>
              <a:srgbClr val="7A7D81"/>
            </a:solidFill>
          </c:spPr>
          <c:invertIfNegative val="0"/>
          <c:dLbls>
            <c:numFmt formatCode="#,##0" sourceLinked="0"/>
            <c:spPr>
              <a:solidFill>
                <a:sysClr val="window" lastClr="FFFFFF"/>
              </a:solidFill>
            </c:spPr>
            <c:txPr>
              <a:bodyPr/>
              <a:lstStyle/>
              <a:p>
                <a:pPr algn="ctr">
                  <a:defRPr lang="en-GB" sz="1050" b="0" i="0" u="none" strike="noStrike" kern="1200" baseline="0">
                    <a:solidFill>
                      <a:srgbClr val="7A7D81"/>
                    </a:solidFill>
                    <a:latin typeface="+mj-lt"/>
                    <a:ea typeface="+mn-ea"/>
                    <a:cs typeface="+mn-cs"/>
                  </a:defRPr>
                </a:pPr>
                <a:endParaRPr lang="en-US"/>
              </a:p>
            </c:txPr>
            <c:showLegendKey val="0"/>
            <c:showVal val="1"/>
            <c:showCatName val="0"/>
            <c:showSerName val="0"/>
            <c:showPercent val="0"/>
            <c:showBubbleSize val="0"/>
            <c:showLeaderLines val="0"/>
          </c:dLbls>
          <c:val>
            <c:numRef>
              <c:f>Sheet1!$B$7</c:f>
              <c:numCache>
                <c:formatCode>#,##0_);[Red]\(#,##0\)</c:formatCode>
                <c:ptCount val="1"/>
                <c:pt idx="0">
                  <c:v>4.8824138E7</c:v>
                </c:pt>
              </c:numCache>
            </c:numRef>
          </c:val>
        </c:ser>
        <c:ser>
          <c:idx val="6"/>
          <c:order val="6"/>
          <c:tx>
            <c:strRef>
              <c:f>Sheet1!$A$8</c:f>
              <c:strCache>
                <c:ptCount val="1"/>
                <c:pt idx="0">
                  <c:v>Motors</c:v>
                </c:pt>
              </c:strCache>
            </c:strRef>
          </c:tx>
          <c:spPr>
            <a:solidFill>
              <a:srgbClr val="8B2CB1">
                <a:lumMod val="60000"/>
                <a:lumOff val="40000"/>
              </a:srgbClr>
            </a:solidFill>
            <a:ln>
              <a:noFill/>
            </a:ln>
            <a:effectLst/>
          </c:spPr>
          <c:invertIfNegative val="0"/>
          <c:dLbls>
            <c:spPr>
              <a:solidFill>
                <a:sysClr val="window" lastClr="FFFFFF"/>
              </a:solidFill>
            </c:spPr>
            <c:showLegendKey val="0"/>
            <c:showVal val="1"/>
            <c:showCatName val="0"/>
            <c:showSerName val="0"/>
            <c:showPercent val="0"/>
            <c:showBubbleSize val="0"/>
            <c:showLeaderLines val="0"/>
          </c:dLbls>
          <c:val>
            <c:numRef>
              <c:f>Sheet1!$B$8</c:f>
              <c:numCache>
                <c:formatCode>#,##0_);[Red]\(#,##0\)</c:formatCode>
                <c:ptCount val="1"/>
                <c:pt idx="0">
                  <c:v>4.3230568E7</c:v>
                </c:pt>
              </c:numCache>
            </c:numRef>
          </c:val>
        </c:ser>
        <c:ser>
          <c:idx val="7"/>
          <c:order val="7"/>
          <c:tx>
            <c:strRef>
              <c:f>Sheet1!$A$9</c:f>
              <c:strCache>
                <c:ptCount val="1"/>
                <c:pt idx="0">
                  <c:v>Cosmetics &amp; Personal Care</c:v>
                </c:pt>
              </c:strCache>
            </c:strRef>
          </c:tx>
          <c:spPr>
            <a:solidFill>
              <a:srgbClr val="FF7E0E">
                <a:lumMod val="40000"/>
                <a:lumOff val="60000"/>
              </a:srgbClr>
            </a:solidFill>
            <a:ln>
              <a:noFill/>
            </a:ln>
            <a:effectLst/>
          </c:spPr>
          <c:invertIfNegative val="0"/>
          <c:dLbls>
            <c:spPr>
              <a:solidFill>
                <a:sysClr val="window" lastClr="FFFFFF"/>
              </a:solidFill>
            </c:spPr>
            <c:showLegendKey val="0"/>
            <c:showVal val="1"/>
            <c:showCatName val="0"/>
            <c:showSerName val="0"/>
            <c:showPercent val="0"/>
            <c:showBubbleSize val="0"/>
            <c:showLeaderLines val="0"/>
          </c:dLbls>
          <c:val>
            <c:numRef>
              <c:f>Sheet1!$B$9</c:f>
              <c:numCache>
                <c:formatCode>#,##0_);[Red]\(#,##0\)</c:formatCode>
                <c:ptCount val="1"/>
                <c:pt idx="0">
                  <c:v>3.2572638E7</c:v>
                </c:pt>
              </c:numCache>
            </c:numRef>
          </c:val>
        </c:ser>
        <c:ser>
          <c:idx val="8"/>
          <c:order val="8"/>
          <c:tx>
            <c:strRef>
              <c:f>Sheet1!$A$10</c:f>
              <c:strCache>
                <c:ptCount val="1"/>
                <c:pt idx="0">
                  <c:v>Govt,social,political Organis</c:v>
                </c:pt>
              </c:strCache>
            </c:strRef>
          </c:tx>
          <c:spPr>
            <a:solidFill>
              <a:srgbClr val="99C900">
                <a:lumMod val="20000"/>
                <a:lumOff val="80000"/>
              </a:srgbClr>
            </a:solidFill>
            <a:ln>
              <a:noFill/>
            </a:ln>
            <a:effectLst/>
          </c:spPr>
          <c:invertIfNegative val="0"/>
          <c:dLbls>
            <c:spPr>
              <a:solidFill>
                <a:sysClr val="window" lastClr="FFFFFF"/>
              </a:solidFill>
            </c:spPr>
            <c:showLegendKey val="0"/>
            <c:showVal val="1"/>
            <c:showCatName val="0"/>
            <c:showSerName val="0"/>
            <c:showPercent val="0"/>
            <c:showBubbleSize val="0"/>
            <c:showLeaderLines val="0"/>
          </c:dLbls>
          <c:val>
            <c:numRef>
              <c:f>Sheet1!$B$10</c:f>
              <c:numCache>
                <c:formatCode>#,##0_);[Red]\(#,##0\)</c:formatCode>
                <c:ptCount val="1"/>
                <c:pt idx="0">
                  <c:v>3.038828E7</c:v>
                </c:pt>
              </c:numCache>
            </c:numRef>
          </c:val>
        </c:ser>
        <c:ser>
          <c:idx val="9"/>
          <c:order val="9"/>
          <c:tx>
            <c:strRef>
              <c:f>Sheet1!$A$11</c:f>
              <c:strCache>
                <c:ptCount val="1"/>
                <c:pt idx="0">
                  <c:v>Retail</c:v>
                </c:pt>
              </c:strCache>
            </c:strRef>
          </c:tx>
          <c:spPr>
            <a:solidFill>
              <a:srgbClr val="00C6B7">
                <a:lumMod val="60000"/>
                <a:lumOff val="40000"/>
              </a:srgbClr>
            </a:solidFill>
            <a:ln>
              <a:noFill/>
            </a:ln>
            <a:effectLst/>
          </c:spPr>
          <c:invertIfNegative val="0"/>
          <c:val>
            <c:numRef>
              <c:f>Sheet1!$B$11</c:f>
              <c:numCache>
                <c:formatCode>#,##0_);[Red]\(#,##0\)</c:formatCode>
                <c:ptCount val="1"/>
                <c:pt idx="0">
                  <c:v>2.8447348E7</c:v>
                </c:pt>
              </c:numCache>
            </c:numRef>
          </c:val>
        </c:ser>
        <c:dLbls>
          <c:showLegendKey val="0"/>
          <c:showVal val="1"/>
          <c:showCatName val="0"/>
          <c:showSerName val="0"/>
          <c:showPercent val="0"/>
          <c:showBubbleSize val="0"/>
        </c:dLbls>
        <c:gapWidth val="500"/>
        <c:overlap val="-27"/>
        <c:axId val="2127363912"/>
        <c:axId val="2127366888"/>
      </c:barChart>
      <c:catAx>
        <c:axId val="2127363912"/>
        <c:scaling>
          <c:orientation val="minMax"/>
        </c:scaling>
        <c:delete val="1"/>
        <c:axPos val="b"/>
        <c:majorTickMark val="out"/>
        <c:minorTickMark val="none"/>
        <c:tickLblPos val="nextTo"/>
        <c:crossAx val="2127366888"/>
        <c:crosses val="autoZero"/>
        <c:auto val="1"/>
        <c:lblAlgn val="ctr"/>
        <c:lblOffset val="100"/>
        <c:noMultiLvlLbl val="0"/>
      </c:catAx>
      <c:valAx>
        <c:axId val="2127366888"/>
        <c:scaling>
          <c:orientation val="minMax"/>
        </c:scaling>
        <c:delete val="0"/>
        <c:axPos val="l"/>
        <c:majorGridlines/>
        <c:numFmt formatCode="#,##0" sourceLinked="0"/>
        <c:majorTickMark val="out"/>
        <c:minorTickMark val="none"/>
        <c:tickLblPos val="nextTo"/>
        <c:crossAx val="2127363912"/>
        <c:crosses val="autoZero"/>
        <c:crossBetween val="between"/>
        <c:dispUnits>
          <c:builtInUnit val="millions"/>
          <c:dispUnitsLbl>
            <c:layout/>
          </c:dispUnitsLbl>
        </c:dispUnits>
      </c:valAx>
    </c:plotArea>
    <c:legend>
      <c:legendPos val="b"/>
      <c:layout>
        <c:manualLayout>
          <c:xMode val="edge"/>
          <c:yMode val="edge"/>
          <c:x val="0.00045496274849052"/>
          <c:y val="0.87991514531365"/>
          <c:w val="0.99954503725151"/>
          <c:h val="0.12008485468635"/>
        </c:manualLayout>
      </c:layout>
      <c:overlay val="0"/>
      <c:txPr>
        <a:bodyPr/>
        <a:lstStyle/>
        <a:p>
          <a:pPr>
            <a:defRPr b="1"/>
          </a:pPr>
          <a:endParaRPr lang="en-US"/>
        </a:p>
      </c:txPr>
    </c:legend>
    <c:plotVisOnly val="1"/>
    <c:dispBlanksAs val="gap"/>
    <c:showDLblsOverMax val="0"/>
  </c:chart>
  <c:txPr>
    <a:bodyPr/>
    <a:lstStyle/>
    <a:p>
      <a:pPr>
        <a:defRPr sz="1200">
          <a:latin typeface="+mj-lt"/>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dPt>
            <c:idx val="5"/>
            <c:invertIfNegative val="0"/>
            <c:bubble3D val="0"/>
          </c:dPt>
          <c:dPt>
            <c:idx val="6"/>
            <c:invertIfNegative val="0"/>
            <c:bubble3D val="0"/>
          </c:dPt>
          <c:dPt>
            <c:idx val="7"/>
            <c:invertIfNegative val="0"/>
            <c:bubble3D val="0"/>
          </c:dPt>
          <c:dLbls>
            <c:spPr>
              <a:solidFill>
                <a:schemeClr val="bg1"/>
              </a:solidFill>
            </c:spPr>
            <c:txPr>
              <a:bodyPr/>
              <a:lstStyle/>
              <a:p>
                <a:pPr>
                  <a:defRPr sz="1050"/>
                </a:pPr>
                <a:endParaRPr lang="en-US"/>
              </a:p>
            </c:txPr>
            <c:showLegendKey val="0"/>
            <c:showVal val="1"/>
            <c:showCatName val="0"/>
            <c:showSerName val="0"/>
            <c:showPercent val="0"/>
            <c:showBubbleSize val="0"/>
            <c:showLeaderLines val="0"/>
          </c:dLbls>
          <c:cat>
            <c:strRef>
              <c:f>Sheet1!$D$4:$D$11</c:f>
              <c:strCache>
                <c:ptCount val="8"/>
                <c:pt idx="0">
                  <c:v>Adults</c:v>
                </c:pt>
                <c:pt idx="1">
                  <c:v>Male</c:v>
                </c:pt>
                <c:pt idx="2">
                  <c:v>Female</c:v>
                </c:pt>
                <c:pt idx="3">
                  <c:v>18-24</c:v>
                </c:pt>
                <c:pt idx="4">
                  <c:v>25-34</c:v>
                </c:pt>
                <c:pt idx="5">
                  <c:v>35-44</c:v>
                </c:pt>
                <c:pt idx="6">
                  <c:v>ABC1</c:v>
                </c:pt>
                <c:pt idx="7">
                  <c:v>London</c:v>
                </c:pt>
              </c:strCache>
            </c:strRef>
          </c:cat>
          <c:val>
            <c:numRef>
              <c:f>Sheet1!$E$4:$E$11</c:f>
              <c:numCache>
                <c:formatCode>0%</c:formatCode>
                <c:ptCount val="8"/>
                <c:pt idx="0">
                  <c:v>0.61</c:v>
                </c:pt>
                <c:pt idx="1">
                  <c:v>0.63</c:v>
                </c:pt>
                <c:pt idx="2">
                  <c:v>0.6</c:v>
                </c:pt>
                <c:pt idx="3">
                  <c:v>0.76</c:v>
                </c:pt>
                <c:pt idx="4">
                  <c:v>0.73</c:v>
                </c:pt>
                <c:pt idx="5">
                  <c:v>0.62</c:v>
                </c:pt>
                <c:pt idx="6">
                  <c:v>0.62</c:v>
                </c:pt>
                <c:pt idx="7">
                  <c:v>0.77</c:v>
                </c:pt>
              </c:numCache>
            </c:numRef>
          </c:val>
        </c:ser>
        <c:dLbls>
          <c:showLegendKey val="0"/>
          <c:showVal val="0"/>
          <c:showCatName val="0"/>
          <c:showSerName val="0"/>
          <c:showPercent val="0"/>
          <c:showBubbleSize val="0"/>
        </c:dLbls>
        <c:gapWidth val="150"/>
        <c:axId val="2123215160"/>
        <c:axId val="2123313880"/>
      </c:barChart>
      <c:catAx>
        <c:axId val="2123215160"/>
        <c:scaling>
          <c:orientation val="minMax"/>
        </c:scaling>
        <c:delete val="0"/>
        <c:axPos val="b"/>
        <c:numFmt formatCode="0%" sourceLinked="1"/>
        <c:majorTickMark val="out"/>
        <c:minorTickMark val="none"/>
        <c:tickLblPos val="nextTo"/>
        <c:txPr>
          <a:bodyPr/>
          <a:lstStyle/>
          <a:p>
            <a:pPr>
              <a:defRPr sz="1100"/>
            </a:pPr>
            <a:endParaRPr lang="en-US"/>
          </a:p>
        </c:txPr>
        <c:crossAx val="2123313880"/>
        <c:crosses val="autoZero"/>
        <c:auto val="1"/>
        <c:lblAlgn val="ctr"/>
        <c:lblOffset val="100"/>
        <c:noMultiLvlLbl val="0"/>
      </c:catAx>
      <c:valAx>
        <c:axId val="2123313880"/>
        <c:scaling>
          <c:orientation val="minMax"/>
        </c:scaling>
        <c:delete val="0"/>
        <c:axPos val="l"/>
        <c:majorGridlines/>
        <c:numFmt formatCode="0%" sourceLinked="1"/>
        <c:majorTickMark val="out"/>
        <c:minorTickMark val="none"/>
        <c:tickLblPos val="nextTo"/>
        <c:txPr>
          <a:bodyPr/>
          <a:lstStyle/>
          <a:p>
            <a:pPr>
              <a:defRPr sz="1100"/>
            </a:pPr>
            <a:endParaRPr lang="en-US"/>
          </a:p>
        </c:txPr>
        <c:crossAx val="2123215160"/>
        <c:crosses val="autoZero"/>
        <c:crossBetween val="between"/>
      </c:valAx>
    </c:plotArea>
    <c:plotVisOnly val="1"/>
    <c:dispBlanksAs val="gap"/>
    <c:showDLblsOverMax val="0"/>
  </c:chart>
  <c:txPr>
    <a:bodyPr/>
    <a:lstStyle/>
    <a:p>
      <a:pPr>
        <a:defRPr sz="1200">
          <a:latin typeface="+mj-lt"/>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Sheet1!$A$4</c:f>
              <c:strCache>
                <c:ptCount val="1"/>
                <c:pt idx="0">
                  <c:v>Posted comments about sector online</c:v>
                </c:pt>
              </c:strCache>
            </c:strRef>
          </c:tx>
          <c:spPr>
            <a:solidFill>
              <a:srgbClr val="8B2CB1"/>
            </a:solidFill>
          </c:spPr>
          <c:invertIfNegative val="0"/>
          <c:dLbls>
            <c:numFmt formatCode="#,##0" sourceLinked="0"/>
            <c:spPr>
              <a:solidFill>
                <a:schemeClr val="bg1"/>
              </a:solidFill>
            </c:spPr>
            <c:txPr>
              <a:bodyPr/>
              <a:lstStyle/>
              <a:p>
                <a:pPr>
                  <a:defRPr sz="1050"/>
                </a:pPr>
                <a:endParaRPr lang="en-US"/>
              </a:p>
            </c:txPr>
            <c:showLegendKey val="0"/>
            <c:showVal val="1"/>
            <c:showCatName val="0"/>
            <c:showSerName val="0"/>
            <c:showPercent val="0"/>
            <c:showBubbleSize val="0"/>
            <c:showLeaderLines val="0"/>
          </c:dLbls>
          <c:cat>
            <c:strRef>
              <c:f>Sheet1!$B$1:$D$1</c:f>
              <c:strCache>
                <c:ptCount val="3"/>
                <c:pt idx="0">
                  <c:v>Heavy OOH_15-24yrs</c:v>
                </c:pt>
                <c:pt idx="1">
                  <c:v>Heavy OOH_Light TV viewers</c:v>
                </c:pt>
                <c:pt idx="2">
                  <c:v>Heavy OOH_Freq Cinema goers</c:v>
                </c:pt>
              </c:strCache>
            </c:strRef>
          </c:cat>
          <c:val>
            <c:numRef>
              <c:f>Sheet1!$B$4:$D$4</c:f>
              <c:numCache>
                <c:formatCode>General</c:formatCode>
                <c:ptCount val="3"/>
                <c:pt idx="0">
                  <c:v>197.0</c:v>
                </c:pt>
                <c:pt idx="1">
                  <c:v>148.0</c:v>
                </c:pt>
                <c:pt idx="2">
                  <c:v>158.0</c:v>
                </c:pt>
              </c:numCache>
            </c:numRef>
          </c:val>
        </c:ser>
        <c:ser>
          <c:idx val="1"/>
          <c:order val="1"/>
          <c:tx>
            <c:strRef>
              <c:f>Sheet1!$A$2</c:f>
              <c:strCache>
                <c:ptCount val="1"/>
                <c:pt idx="0">
                  <c:v>A large amount of knowledge about the sector</c:v>
                </c:pt>
              </c:strCache>
            </c:strRef>
          </c:tx>
          <c:spPr>
            <a:solidFill>
              <a:srgbClr val="FF7E0E"/>
            </a:solidFill>
          </c:spPr>
          <c:invertIfNegative val="0"/>
          <c:dLbls>
            <c:numFmt formatCode="#,##0" sourceLinked="0"/>
            <c:spPr>
              <a:solidFill>
                <a:schemeClr val="bg1"/>
              </a:solidFill>
            </c:spPr>
            <c:txPr>
              <a:bodyPr/>
              <a:lstStyle/>
              <a:p>
                <a:pPr algn="ctr">
                  <a:defRPr lang="en-GB" sz="1050" b="0" i="0" u="none" strike="noStrike" kern="1200" baseline="0">
                    <a:solidFill>
                      <a:srgbClr val="7A7D81"/>
                    </a:solidFill>
                    <a:latin typeface="+mj-lt"/>
                    <a:ea typeface="+mn-ea"/>
                    <a:cs typeface="+mn-cs"/>
                  </a:defRPr>
                </a:pPr>
                <a:endParaRPr lang="en-US"/>
              </a:p>
            </c:txPr>
            <c:showLegendKey val="0"/>
            <c:showVal val="1"/>
            <c:showCatName val="0"/>
            <c:showSerName val="0"/>
            <c:showPercent val="0"/>
            <c:showBubbleSize val="0"/>
            <c:showLeaderLines val="0"/>
          </c:dLbls>
          <c:cat>
            <c:strRef>
              <c:f>Sheet1!$B$1:$D$1</c:f>
              <c:strCache>
                <c:ptCount val="3"/>
                <c:pt idx="0">
                  <c:v>Heavy OOH_15-24yrs</c:v>
                </c:pt>
                <c:pt idx="1">
                  <c:v>Heavy OOH_Light TV viewers</c:v>
                </c:pt>
                <c:pt idx="2">
                  <c:v>Heavy OOH_Freq Cinema goers</c:v>
                </c:pt>
              </c:strCache>
            </c:strRef>
          </c:cat>
          <c:val>
            <c:numRef>
              <c:f>Sheet1!$B$2:$D$2</c:f>
              <c:numCache>
                <c:formatCode>General</c:formatCode>
                <c:ptCount val="3"/>
                <c:pt idx="0">
                  <c:v>180.0</c:v>
                </c:pt>
                <c:pt idx="1">
                  <c:v>139.0</c:v>
                </c:pt>
                <c:pt idx="2">
                  <c:v>125.0</c:v>
                </c:pt>
              </c:numCache>
            </c:numRef>
          </c:val>
        </c:ser>
        <c:ser>
          <c:idx val="2"/>
          <c:order val="2"/>
          <c:tx>
            <c:strRef>
              <c:f>Sheet1!$A$6</c:f>
              <c:strCache>
                <c:ptCount val="1"/>
                <c:pt idx="0">
                  <c:v>Influencers TV &amp; Audio (Influence many people)</c:v>
                </c:pt>
              </c:strCache>
            </c:strRef>
          </c:tx>
          <c:spPr>
            <a:solidFill>
              <a:srgbClr val="99C900"/>
            </a:solidFill>
          </c:spPr>
          <c:invertIfNegative val="0"/>
          <c:dLbls>
            <c:numFmt formatCode="#,##0" sourceLinked="0"/>
            <c:spPr>
              <a:solidFill>
                <a:schemeClr val="bg1"/>
              </a:solidFill>
            </c:spPr>
            <c:txPr>
              <a:bodyPr/>
              <a:lstStyle/>
              <a:p>
                <a:pPr>
                  <a:defRPr sz="1050"/>
                </a:pPr>
                <a:endParaRPr lang="en-US"/>
              </a:p>
            </c:txPr>
            <c:showLegendKey val="0"/>
            <c:showVal val="1"/>
            <c:showCatName val="0"/>
            <c:showSerName val="0"/>
            <c:showPercent val="0"/>
            <c:showBubbleSize val="0"/>
            <c:showLeaderLines val="0"/>
          </c:dLbls>
          <c:cat>
            <c:strRef>
              <c:f>Sheet1!$B$1:$D$1</c:f>
              <c:strCache>
                <c:ptCount val="3"/>
                <c:pt idx="0">
                  <c:v>Heavy OOH_15-24yrs</c:v>
                </c:pt>
                <c:pt idx="1">
                  <c:v>Heavy OOH_Light TV viewers</c:v>
                </c:pt>
                <c:pt idx="2">
                  <c:v>Heavy OOH_Freq Cinema goers</c:v>
                </c:pt>
              </c:strCache>
            </c:strRef>
          </c:cat>
          <c:val>
            <c:numRef>
              <c:f>Sheet1!$B$6:$D$6</c:f>
              <c:numCache>
                <c:formatCode>General</c:formatCode>
                <c:ptCount val="3"/>
                <c:pt idx="0">
                  <c:v>157.0</c:v>
                </c:pt>
                <c:pt idx="1">
                  <c:v>138.0</c:v>
                </c:pt>
                <c:pt idx="2">
                  <c:v>139.0</c:v>
                </c:pt>
              </c:numCache>
            </c:numRef>
          </c:val>
        </c:ser>
        <c:ser>
          <c:idx val="3"/>
          <c:order val="3"/>
          <c:tx>
            <c:strRef>
              <c:f>Sheet1!$A$5</c:f>
              <c:strCache>
                <c:ptCount val="1"/>
                <c:pt idx="0">
                  <c:v>Connectors TV &amp; Audio (Talk to many people)</c:v>
                </c:pt>
              </c:strCache>
            </c:strRef>
          </c:tx>
          <c:spPr>
            <a:solidFill>
              <a:srgbClr val="00C6B7"/>
            </a:solidFill>
          </c:spPr>
          <c:invertIfNegative val="0"/>
          <c:dLbls>
            <c:numFmt formatCode="#,##0" sourceLinked="0"/>
            <c:txPr>
              <a:bodyPr/>
              <a:lstStyle/>
              <a:p>
                <a:pPr algn="ctr">
                  <a:defRPr lang="en-GB" sz="1050" b="0" i="0" u="none" strike="noStrike" kern="1200" baseline="0">
                    <a:solidFill>
                      <a:srgbClr val="7A7D81"/>
                    </a:solidFill>
                    <a:latin typeface="+mj-lt"/>
                    <a:ea typeface="+mn-ea"/>
                    <a:cs typeface="+mn-cs"/>
                  </a:defRPr>
                </a:pPr>
                <a:endParaRPr lang="en-US"/>
              </a:p>
            </c:txPr>
            <c:showLegendKey val="0"/>
            <c:showVal val="1"/>
            <c:showCatName val="0"/>
            <c:showSerName val="0"/>
            <c:showPercent val="0"/>
            <c:showBubbleSize val="0"/>
            <c:showLeaderLines val="0"/>
          </c:dLbls>
          <c:cat>
            <c:strRef>
              <c:f>Sheet1!$B$1:$D$1</c:f>
              <c:strCache>
                <c:ptCount val="3"/>
                <c:pt idx="0">
                  <c:v>Heavy OOH_15-24yrs</c:v>
                </c:pt>
                <c:pt idx="1">
                  <c:v>Heavy OOH_Light TV viewers</c:v>
                </c:pt>
                <c:pt idx="2">
                  <c:v>Heavy OOH_Freq Cinema goers</c:v>
                </c:pt>
              </c:strCache>
            </c:strRef>
          </c:cat>
          <c:val>
            <c:numRef>
              <c:f>Sheet1!$B$5:$D$5</c:f>
              <c:numCache>
                <c:formatCode>General</c:formatCode>
                <c:ptCount val="3"/>
                <c:pt idx="0">
                  <c:v>139.0</c:v>
                </c:pt>
                <c:pt idx="1">
                  <c:v>134.0</c:v>
                </c:pt>
                <c:pt idx="2">
                  <c:v>133.0</c:v>
                </c:pt>
              </c:numCache>
            </c:numRef>
          </c:val>
        </c:ser>
        <c:ser>
          <c:idx val="4"/>
          <c:order val="4"/>
          <c:tx>
            <c:strRef>
              <c:f>Sheet1!$A$3</c:f>
              <c:strCache>
                <c:ptCount val="1"/>
                <c:pt idx="0">
                  <c:v>Music downloads in past 12 mths</c:v>
                </c:pt>
              </c:strCache>
            </c:strRef>
          </c:tx>
          <c:invertIfNegative val="0"/>
          <c:dPt>
            <c:idx val="0"/>
            <c:invertIfNegative val="0"/>
            <c:bubble3D val="0"/>
            <c:spPr>
              <a:solidFill>
                <a:srgbClr val="E31C79"/>
              </a:solidFill>
            </c:spPr>
          </c:dPt>
          <c:dLbls>
            <c:numFmt formatCode="#,##0" sourceLinked="0"/>
            <c:txPr>
              <a:bodyPr/>
              <a:lstStyle/>
              <a:p>
                <a:pPr algn="ctr">
                  <a:defRPr lang="en-GB" sz="1050" b="0" i="0" u="none" strike="noStrike" kern="1200" baseline="0">
                    <a:solidFill>
                      <a:srgbClr val="7A7D81"/>
                    </a:solidFill>
                    <a:latin typeface="+mj-lt"/>
                    <a:ea typeface="+mn-ea"/>
                    <a:cs typeface="+mn-cs"/>
                  </a:defRPr>
                </a:pPr>
                <a:endParaRPr lang="en-US"/>
              </a:p>
            </c:txPr>
            <c:showLegendKey val="0"/>
            <c:showVal val="1"/>
            <c:showCatName val="0"/>
            <c:showSerName val="0"/>
            <c:showPercent val="0"/>
            <c:showBubbleSize val="0"/>
            <c:showLeaderLines val="0"/>
          </c:dLbls>
          <c:cat>
            <c:strRef>
              <c:f>Sheet1!$B$1:$D$1</c:f>
              <c:strCache>
                <c:ptCount val="3"/>
                <c:pt idx="0">
                  <c:v>Heavy OOH_15-24yrs</c:v>
                </c:pt>
                <c:pt idx="1">
                  <c:v>Heavy OOH_Light TV viewers</c:v>
                </c:pt>
                <c:pt idx="2">
                  <c:v>Heavy OOH_Freq Cinema goers</c:v>
                </c:pt>
              </c:strCache>
            </c:strRef>
          </c:cat>
          <c:val>
            <c:numRef>
              <c:f>Sheet1!$B$3:$D$3</c:f>
              <c:numCache>
                <c:formatCode>General</c:formatCode>
                <c:ptCount val="3"/>
                <c:pt idx="0">
                  <c:v>113.0</c:v>
                </c:pt>
                <c:pt idx="1">
                  <c:v>143.0</c:v>
                </c:pt>
                <c:pt idx="2">
                  <c:v>146.0</c:v>
                </c:pt>
              </c:numCache>
            </c:numRef>
          </c:val>
        </c:ser>
        <c:dLbls>
          <c:showLegendKey val="0"/>
          <c:showVal val="1"/>
          <c:showCatName val="0"/>
          <c:showSerName val="0"/>
          <c:showPercent val="0"/>
          <c:showBubbleSize val="0"/>
        </c:dLbls>
        <c:gapWidth val="500"/>
        <c:overlap val="-27"/>
        <c:axId val="2127495224"/>
        <c:axId val="2127498136"/>
      </c:barChart>
      <c:catAx>
        <c:axId val="2127495224"/>
        <c:scaling>
          <c:orientation val="minMax"/>
        </c:scaling>
        <c:delete val="0"/>
        <c:axPos val="b"/>
        <c:majorTickMark val="out"/>
        <c:minorTickMark val="none"/>
        <c:tickLblPos val="nextTo"/>
        <c:crossAx val="2127498136"/>
        <c:crosses val="autoZero"/>
        <c:auto val="1"/>
        <c:lblAlgn val="ctr"/>
        <c:lblOffset val="100"/>
        <c:noMultiLvlLbl val="0"/>
      </c:catAx>
      <c:valAx>
        <c:axId val="2127498136"/>
        <c:scaling>
          <c:orientation val="minMax"/>
        </c:scaling>
        <c:delete val="0"/>
        <c:axPos val="l"/>
        <c:majorGridlines/>
        <c:numFmt formatCode="General" sourceLinked="1"/>
        <c:majorTickMark val="out"/>
        <c:minorTickMark val="none"/>
        <c:tickLblPos val="nextTo"/>
        <c:crossAx val="2127495224"/>
        <c:crosses val="autoZero"/>
        <c:crossBetween val="between"/>
      </c:valAx>
    </c:plotArea>
    <c:legend>
      <c:legendPos val="b"/>
      <c:layout>
        <c:manualLayout>
          <c:xMode val="edge"/>
          <c:yMode val="edge"/>
          <c:x val="0.00045496274849052"/>
          <c:y val="0.870406428990354"/>
          <c:w val="0.99954503725151"/>
          <c:h val="0.129593571009646"/>
        </c:manualLayout>
      </c:layout>
      <c:overlay val="0"/>
      <c:txPr>
        <a:bodyPr/>
        <a:lstStyle/>
        <a:p>
          <a:pPr>
            <a:defRPr b="1"/>
          </a:pPr>
          <a:endParaRPr lang="en-US"/>
        </a:p>
      </c:txPr>
    </c:legend>
    <c:plotVisOnly val="1"/>
    <c:dispBlanksAs val="gap"/>
    <c:showDLblsOverMax val="0"/>
  </c:chart>
  <c:txPr>
    <a:bodyPr/>
    <a:lstStyle/>
    <a:p>
      <a:pPr>
        <a:defRPr sz="1200">
          <a:latin typeface="+mj-lt"/>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Sheet1!$B$1</c:f>
              <c:strCache>
                <c:ptCount val="1"/>
                <c:pt idx="0">
                  <c:v>Heavy Cinema Goers</c:v>
                </c:pt>
              </c:strCache>
            </c:strRef>
          </c:tx>
          <c:spPr>
            <a:solidFill>
              <a:srgbClr val="8B2CB1"/>
            </a:solidFill>
          </c:spPr>
          <c:invertIfNegative val="0"/>
          <c:dLbls>
            <c:numFmt formatCode="#,##0" sourceLinked="0"/>
            <c:spPr>
              <a:solidFill>
                <a:schemeClr val="bg1"/>
              </a:solidFill>
            </c:spPr>
            <c:txPr>
              <a:bodyPr/>
              <a:lstStyle/>
              <a:p>
                <a:pPr>
                  <a:defRPr sz="1050"/>
                </a:pPr>
                <a:endParaRPr lang="en-US"/>
              </a:p>
            </c:txPr>
            <c:showLegendKey val="0"/>
            <c:showVal val="1"/>
            <c:showCatName val="0"/>
            <c:showSerName val="0"/>
            <c:showPercent val="0"/>
            <c:showBubbleSize val="0"/>
            <c:showLeaderLines val="0"/>
          </c:dLbls>
          <c:cat>
            <c:strRef>
              <c:f>Sheet1!$A$2</c:f>
              <c:strCache>
                <c:ptCount val="1"/>
                <c:pt idx="0">
                  <c:v>Seen OOH in past week</c:v>
                </c:pt>
              </c:strCache>
            </c:strRef>
          </c:cat>
          <c:val>
            <c:numRef>
              <c:f>Sheet1!$B$2</c:f>
              <c:numCache>
                <c:formatCode>General</c:formatCode>
                <c:ptCount val="1"/>
                <c:pt idx="0">
                  <c:v>88.0</c:v>
                </c:pt>
              </c:numCache>
            </c:numRef>
          </c:val>
        </c:ser>
        <c:ser>
          <c:idx val="1"/>
          <c:order val="1"/>
          <c:tx>
            <c:strRef>
              <c:f>Sheet1!$C$1</c:f>
              <c:strCache>
                <c:ptCount val="1"/>
                <c:pt idx="0">
                  <c:v>Heavy TV Viewers</c:v>
                </c:pt>
              </c:strCache>
            </c:strRef>
          </c:tx>
          <c:spPr>
            <a:solidFill>
              <a:srgbClr val="FF7E0E"/>
            </a:solidFill>
          </c:spPr>
          <c:invertIfNegative val="0"/>
          <c:dLbls>
            <c:numFmt formatCode="#,##0" sourceLinked="0"/>
            <c:spPr>
              <a:solidFill>
                <a:schemeClr val="bg1"/>
              </a:solidFill>
            </c:spPr>
            <c:txPr>
              <a:bodyPr/>
              <a:lstStyle/>
              <a:p>
                <a:pPr algn="ctr">
                  <a:defRPr lang="en-GB" sz="1050" b="0" i="0" u="none" strike="noStrike" kern="1200" baseline="0">
                    <a:solidFill>
                      <a:srgbClr val="7A7D81"/>
                    </a:solidFill>
                    <a:latin typeface="+mj-lt"/>
                    <a:ea typeface="+mn-ea"/>
                    <a:cs typeface="+mn-cs"/>
                  </a:defRPr>
                </a:pPr>
                <a:endParaRPr lang="en-US"/>
              </a:p>
            </c:txPr>
            <c:showLegendKey val="0"/>
            <c:showVal val="1"/>
            <c:showCatName val="0"/>
            <c:showSerName val="0"/>
            <c:showPercent val="0"/>
            <c:showBubbleSize val="0"/>
            <c:showLeaderLines val="0"/>
          </c:dLbls>
          <c:cat>
            <c:strRef>
              <c:f>Sheet1!$A$2</c:f>
              <c:strCache>
                <c:ptCount val="1"/>
                <c:pt idx="0">
                  <c:v>Seen OOH in past week</c:v>
                </c:pt>
              </c:strCache>
            </c:strRef>
          </c:cat>
          <c:val>
            <c:numRef>
              <c:f>Sheet1!$C$2</c:f>
              <c:numCache>
                <c:formatCode>General</c:formatCode>
                <c:ptCount val="1"/>
                <c:pt idx="0">
                  <c:v>86.0</c:v>
                </c:pt>
              </c:numCache>
            </c:numRef>
          </c:val>
        </c:ser>
        <c:ser>
          <c:idx val="2"/>
          <c:order val="2"/>
          <c:tx>
            <c:strRef>
              <c:f>Sheet1!$D$1</c:f>
              <c:strCache>
                <c:ptCount val="1"/>
                <c:pt idx="0">
                  <c:v>Heavy TV On Demand</c:v>
                </c:pt>
              </c:strCache>
            </c:strRef>
          </c:tx>
          <c:spPr>
            <a:solidFill>
              <a:srgbClr val="99C900"/>
            </a:solidFill>
          </c:spPr>
          <c:invertIfNegative val="0"/>
          <c:dLbls>
            <c:numFmt formatCode="#,##0" sourceLinked="0"/>
            <c:spPr>
              <a:solidFill>
                <a:schemeClr val="bg1"/>
              </a:solidFill>
            </c:spPr>
            <c:txPr>
              <a:bodyPr/>
              <a:lstStyle/>
              <a:p>
                <a:pPr>
                  <a:defRPr sz="1050"/>
                </a:pPr>
                <a:endParaRPr lang="en-US"/>
              </a:p>
            </c:txPr>
            <c:showLegendKey val="0"/>
            <c:showVal val="1"/>
            <c:showCatName val="0"/>
            <c:showSerName val="0"/>
            <c:showPercent val="0"/>
            <c:showBubbleSize val="0"/>
            <c:showLeaderLines val="0"/>
          </c:dLbls>
          <c:cat>
            <c:strRef>
              <c:f>Sheet1!$A$2</c:f>
              <c:strCache>
                <c:ptCount val="1"/>
                <c:pt idx="0">
                  <c:v>Seen OOH in past week</c:v>
                </c:pt>
              </c:strCache>
            </c:strRef>
          </c:cat>
          <c:val>
            <c:numRef>
              <c:f>Sheet1!$D$2</c:f>
              <c:numCache>
                <c:formatCode>General</c:formatCode>
                <c:ptCount val="1"/>
                <c:pt idx="0">
                  <c:v>87.0</c:v>
                </c:pt>
              </c:numCache>
            </c:numRef>
          </c:val>
        </c:ser>
        <c:ser>
          <c:idx val="3"/>
          <c:order val="3"/>
          <c:tx>
            <c:strRef>
              <c:f>Sheet1!$E$1</c:f>
              <c:strCache>
                <c:ptCount val="1"/>
                <c:pt idx="0">
                  <c:v>YouTube Viewers</c:v>
                </c:pt>
              </c:strCache>
            </c:strRef>
          </c:tx>
          <c:spPr>
            <a:solidFill>
              <a:srgbClr val="00C6B7"/>
            </a:solidFill>
          </c:spPr>
          <c:invertIfNegative val="0"/>
          <c:dLbls>
            <c:numFmt formatCode="#,##0" sourceLinked="0"/>
            <c:txPr>
              <a:bodyPr/>
              <a:lstStyle/>
              <a:p>
                <a:pPr algn="ctr">
                  <a:defRPr lang="en-GB" sz="1050" b="0" i="0" u="none" strike="noStrike" kern="1200" baseline="0">
                    <a:solidFill>
                      <a:srgbClr val="7A7D81"/>
                    </a:solidFill>
                    <a:latin typeface="+mj-lt"/>
                    <a:ea typeface="+mn-ea"/>
                    <a:cs typeface="+mn-cs"/>
                  </a:defRPr>
                </a:pPr>
                <a:endParaRPr lang="en-US"/>
              </a:p>
            </c:txPr>
            <c:showLegendKey val="0"/>
            <c:showVal val="1"/>
            <c:showCatName val="0"/>
            <c:showSerName val="0"/>
            <c:showPercent val="0"/>
            <c:showBubbleSize val="0"/>
            <c:showLeaderLines val="0"/>
          </c:dLbls>
          <c:cat>
            <c:strRef>
              <c:f>Sheet1!$A$2</c:f>
              <c:strCache>
                <c:ptCount val="1"/>
                <c:pt idx="0">
                  <c:v>Seen OOH in past week</c:v>
                </c:pt>
              </c:strCache>
            </c:strRef>
          </c:cat>
          <c:val>
            <c:numRef>
              <c:f>Sheet1!$E$2</c:f>
              <c:numCache>
                <c:formatCode>General</c:formatCode>
                <c:ptCount val="1"/>
                <c:pt idx="0">
                  <c:v>89.0</c:v>
                </c:pt>
              </c:numCache>
            </c:numRef>
          </c:val>
        </c:ser>
        <c:dLbls>
          <c:showLegendKey val="0"/>
          <c:showVal val="1"/>
          <c:showCatName val="0"/>
          <c:showSerName val="0"/>
          <c:showPercent val="0"/>
          <c:showBubbleSize val="0"/>
        </c:dLbls>
        <c:gapWidth val="242"/>
        <c:overlap val="-31"/>
        <c:axId val="2126512632"/>
        <c:axId val="2128636904"/>
      </c:barChart>
      <c:catAx>
        <c:axId val="2126512632"/>
        <c:scaling>
          <c:orientation val="minMax"/>
        </c:scaling>
        <c:delete val="0"/>
        <c:axPos val="b"/>
        <c:majorTickMark val="out"/>
        <c:minorTickMark val="none"/>
        <c:tickLblPos val="nextTo"/>
        <c:crossAx val="2128636904"/>
        <c:crosses val="autoZero"/>
        <c:auto val="1"/>
        <c:lblAlgn val="ctr"/>
        <c:lblOffset val="100"/>
        <c:noMultiLvlLbl val="0"/>
      </c:catAx>
      <c:valAx>
        <c:axId val="2128636904"/>
        <c:scaling>
          <c:orientation val="minMax"/>
          <c:max val="90.0"/>
          <c:min val="80.0"/>
        </c:scaling>
        <c:delete val="0"/>
        <c:axPos val="l"/>
        <c:majorGridlines/>
        <c:numFmt formatCode="General" sourceLinked="1"/>
        <c:majorTickMark val="out"/>
        <c:minorTickMark val="none"/>
        <c:tickLblPos val="nextTo"/>
        <c:crossAx val="2126512632"/>
        <c:crosses val="autoZero"/>
        <c:crossBetween val="between"/>
        <c:majorUnit val="5.0"/>
      </c:valAx>
    </c:plotArea>
    <c:legend>
      <c:legendPos val="b"/>
      <c:layout>
        <c:manualLayout>
          <c:xMode val="edge"/>
          <c:yMode val="edge"/>
          <c:x val="0.00045496274849052"/>
          <c:y val="0.940136939404314"/>
          <c:w val="0.99954503725151"/>
          <c:h val="0.0598630605956864"/>
        </c:manualLayout>
      </c:layout>
      <c:overlay val="0"/>
      <c:txPr>
        <a:bodyPr/>
        <a:lstStyle/>
        <a:p>
          <a:pPr>
            <a:defRPr b="1"/>
          </a:pPr>
          <a:endParaRPr lang="en-US"/>
        </a:p>
      </c:txPr>
    </c:legend>
    <c:plotVisOnly val="1"/>
    <c:dispBlanksAs val="gap"/>
    <c:showDLblsOverMax val="0"/>
  </c:chart>
  <c:txPr>
    <a:bodyPr/>
    <a:lstStyle/>
    <a:p>
      <a:pPr>
        <a:defRPr sz="1200">
          <a:latin typeface="+mj-lt"/>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Seen OOH</c:v>
                </c:pt>
              </c:strCache>
            </c:strRef>
          </c:tx>
          <c:spPr>
            <a:solidFill>
              <a:srgbClr val="E31C79"/>
            </a:solidFill>
          </c:spPr>
          <c:invertIfNegative val="0"/>
          <c:dLbls>
            <c:spPr>
              <a:noFill/>
            </c:spPr>
            <c:txPr>
              <a:bodyPr/>
              <a:lstStyle/>
              <a:p>
                <a:pPr algn="ctr">
                  <a:defRPr lang="en-GB" sz="1200" b="0" i="0" u="none" strike="noStrike" kern="1200" baseline="0">
                    <a:solidFill>
                      <a:prstClr val="white"/>
                    </a:solidFill>
                    <a:latin typeface="+mj-lt"/>
                    <a:ea typeface="+mn-ea"/>
                    <a:cs typeface="+mn-cs"/>
                  </a:defRPr>
                </a:pPr>
                <a:endParaRPr lang="en-US"/>
              </a:p>
            </c:txPr>
            <c:dLblPos val="ctr"/>
            <c:showLegendKey val="0"/>
            <c:showVal val="1"/>
            <c:showCatName val="0"/>
            <c:showSerName val="0"/>
            <c:showPercent val="0"/>
            <c:showBubbleSize val="0"/>
            <c:showLeaderLines val="0"/>
          </c:dLbls>
          <c:cat>
            <c:strRef>
              <c:f>Sheet1!$A$2:$A$3</c:f>
              <c:strCache>
                <c:ptCount val="2"/>
                <c:pt idx="0">
                  <c:v>Looked at cinema/film product or service</c:v>
                </c:pt>
                <c:pt idx="1">
                  <c:v>Learnt about cinema/film company, product or service</c:v>
                </c:pt>
              </c:strCache>
            </c:strRef>
          </c:cat>
          <c:val>
            <c:numRef>
              <c:f>Sheet1!$B$2:$B$3</c:f>
              <c:numCache>
                <c:formatCode>0%</c:formatCode>
                <c:ptCount val="2"/>
                <c:pt idx="0">
                  <c:v>0.51</c:v>
                </c:pt>
                <c:pt idx="1">
                  <c:v>0.41</c:v>
                </c:pt>
              </c:numCache>
            </c:numRef>
          </c:val>
        </c:ser>
        <c:ser>
          <c:idx val="1"/>
          <c:order val="1"/>
          <c:tx>
            <c:strRef>
              <c:f>Sheet1!$C$1</c:f>
              <c:strCache>
                <c:ptCount val="1"/>
                <c:pt idx="0">
                  <c:v>Not seen OOH</c:v>
                </c:pt>
              </c:strCache>
            </c:strRef>
          </c:tx>
          <c:spPr>
            <a:solidFill>
              <a:srgbClr val="7A7D81"/>
            </a:solidFill>
          </c:spPr>
          <c:invertIfNegative val="0"/>
          <c:dLbls>
            <c:spPr>
              <a:noFill/>
            </c:spPr>
            <c:txPr>
              <a:bodyPr/>
              <a:lstStyle/>
              <a:p>
                <a:pPr algn="ctr">
                  <a:defRPr lang="en-GB" sz="1200" b="0" i="0" u="none" strike="noStrike" kern="1200" baseline="0">
                    <a:solidFill>
                      <a:schemeClr val="bg1"/>
                    </a:solidFill>
                    <a:latin typeface="+mj-lt"/>
                    <a:ea typeface="+mn-ea"/>
                    <a:cs typeface="+mn-cs"/>
                  </a:defRPr>
                </a:pPr>
                <a:endParaRPr lang="en-US"/>
              </a:p>
            </c:txPr>
            <c:dLblPos val="ctr"/>
            <c:showLegendKey val="0"/>
            <c:showVal val="1"/>
            <c:showCatName val="0"/>
            <c:showSerName val="0"/>
            <c:showPercent val="0"/>
            <c:showBubbleSize val="0"/>
            <c:showLeaderLines val="0"/>
          </c:dLbls>
          <c:cat>
            <c:strRef>
              <c:f>Sheet1!$A$2:$A$3</c:f>
              <c:strCache>
                <c:ptCount val="2"/>
                <c:pt idx="0">
                  <c:v>Looked at cinema/film product or service</c:v>
                </c:pt>
                <c:pt idx="1">
                  <c:v>Learnt about cinema/film company, product or service</c:v>
                </c:pt>
              </c:strCache>
            </c:strRef>
          </c:cat>
          <c:val>
            <c:numRef>
              <c:f>Sheet1!$C$2:$C$3</c:f>
              <c:numCache>
                <c:formatCode>0%</c:formatCode>
                <c:ptCount val="2"/>
                <c:pt idx="0">
                  <c:v>0.36</c:v>
                </c:pt>
                <c:pt idx="1">
                  <c:v>0.23</c:v>
                </c:pt>
              </c:numCache>
            </c:numRef>
          </c:val>
        </c:ser>
        <c:dLbls>
          <c:showLegendKey val="0"/>
          <c:showVal val="0"/>
          <c:showCatName val="0"/>
          <c:showSerName val="0"/>
          <c:showPercent val="0"/>
          <c:showBubbleSize val="0"/>
        </c:dLbls>
        <c:gapWidth val="132"/>
        <c:overlap val="-19"/>
        <c:axId val="2125127528"/>
        <c:axId val="2125130504"/>
      </c:barChart>
      <c:catAx>
        <c:axId val="2125127528"/>
        <c:scaling>
          <c:orientation val="minMax"/>
        </c:scaling>
        <c:delete val="0"/>
        <c:axPos val="b"/>
        <c:majorTickMark val="out"/>
        <c:minorTickMark val="none"/>
        <c:tickLblPos val="nextTo"/>
        <c:crossAx val="2125130504"/>
        <c:crosses val="autoZero"/>
        <c:auto val="1"/>
        <c:lblAlgn val="ctr"/>
        <c:lblOffset val="100"/>
        <c:noMultiLvlLbl val="0"/>
      </c:catAx>
      <c:valAx>
        <c:axId val="2125130504"/>
        <c:scaling>
          <c:orientation val="minMax"/>
          <c:max val="1.0"/>
        </c:scaling>
        <c:delete val="1"/>
        <c:axPos val="l"/>
        <c:majorGridlines/>
        <c:numFmt formatCode="0%" sourceLinked="1"/>
        <c:majorTickMark val="out"/>
        <c:minorTickMark val="none"/>
        <c:tickLblPos val="nextTo"/>
        <c:crossAx val="2125127528"/>
        <c:crosses val="autoZero"/>
        <c:crossBetween val="between"/>
        <c:majorUnit val="0.2"/>
      </c:valAx>
    </c:plotArea>
    <c:legend>
      <c:legendPos val="b"/>
      <c:layout>
        <c:manualLayout>
          <c:xMode val="edge"/>
          <c:yMode val="edge"/>
          <c:x val="0.00045496274849052"/>
          <c:y val="0.940136939404314"/>
          <c:w val="0.46712911888943"/>
          <c:h val="0.0598630872895274"/>
        </c:manualLayout>
      </c:layout>
      <c:overlay val="0"/>
      <c:txPr>
        <a:bodyPr/>
        <a:lstStyle/>
        <a:p>
          <a:pPr>
            <a:defRPr b="1"/>
          </a:pPr>
          <a:endParaRPr lang="en-US"/>
        </a:p>
      </c:txPr>
    </c:legend>
    <c:plotVisOnly val="1"/>
    <c:dispBlanksAs val="gap"/>
    <c:showDLblsOverMax val="0"/>
  </c:chart>
  <c:txPr>
    <a:bodyPr/>
    <a:lstStyle/>
    <a:p>
      <a:pPr>
        <a:defRPr sz="1200">
          <a:latin typeface="+mj-lt"/>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353918360129285"/>
          <c:y val="0.0428849902534113"/>
          <c:w val="0.929216327974143"/>
          <c:h val="0.698131417783304"/>
        </c:manualLayout>
      </c:layout>
      <c:barChart>
        <c:barDir val="col"/>
        <c:grouping val="stacked"/>
        <c:varyColors val="0"/>
        <c:ser>
          <c:idx val="0"/>
          <c:order val="0"/>
          <c:tx>
            <c:strRef>
              <c:f>Sheet1!$A$3</c:f>
              <c:strCache>
                <c:ptCount val="1"/>
                <c:pt idx="0">
                  <c:v>No</c:v>
                </c:pt>
              </c:strCache>
            </c:strRef>
          </c:tx>
          <c:spPr>
            <a:solidFill>
              <a:srgbClr val="7A7D81"/>
            </a:solidFill>
          </c:spPr>
          <c:invertIfNegative val="0"/>
          <c:dLbls>
            <c:spPr>
              <a:noFill/>
            </c:spPr>
            <c:txPr>
              <a:bodyPr/>
              <a:lstStyle/>
              <a:p>
                <a:pPr algn="ctr">
                  <a:defRPr lang="en-GB" sz="1200" b="0" i="0" u="none" strike="noStrike" kern="1200" baseline="0">
                    <a:solidFill>
                      <a:prstClr val="white"/>
                    </a:solidFill>
                    <a:latin typeface="+mj-lt"/>
                    <a:ea typeface="+mn-ea"/>
                    <a:cs typeface="+mn-cs"/>
                  </a:defRPr>
                </a:pPr>
                <a:endParaRPr lang="en-US"/>
              </a:p>
            </c:txPr>
            <c:showLegendKey val="0"/>
            <c:showVal val="1"/>
            <c:showCatName val="0"/>
            <c:showSerName val="0"/>
            <c:showPercent val="0"/>
            <c:showBubbleSize val="0"/>
            <c:showLeaderLines val="0"/>
          </c:dLbls>
          <c:cat>
            <c:strRef>
              <c:f>Sheet1!$B$1:$C$1</c:f>
              <c:strCache>
                <c:ptCount val="1"/>
                <c:pt idx="0">
                  <c:v>Searched for film as a result of seeing OOH</c:v>
                </c:pt>
              </c:strCache>
            </c:strRef>
          </c:cat>
          <c:val>
            <c:numRef>
              <c:f>Sheet1!$B$3:$C$3</c:f>
              <c:numCache>
                <c:formatCode>0%</c:formatCode>
                <c:ptCount val="1"/>
                <c:pt idx="0">
                  <c:v>0.28</c:v>
                </c:pt>
              </c:numCache>
            </c:numRef>
          </c:val>
        </c:ser>
        <c:ser>
          <c:idx val="1"/>
          <c:order val="1"/>
          <c:tx>
            <c:strRef>
              <c:f>Sheet1!$A$2</c:f>
              <c:strCache>
                <c:ptCount val="1"/>
                <c:pt idx="0">
                  <c:v>Yes</c:v>
                </c:pt>
              </c:strCache>
            </c:strRef>
          </c:tx>
          <c:spPr>
            <a:solidFill>
              <a:srgbClr val="E31C79"/>
            </a:solidFill>
          </c:spPr>
          <c:invertIfNegative val="0"/>
          <c:dLbls>
            <c:spPr>
              <a:noFill/>
            </c:spPr>
            <c:txPr>
              <a:bodyPr/>
              <a:lstStyle/>
              <a:p>
                <a:pPr algn="ctr">
                  <a:defRPr lang="en-GB" sz="1200" b="0" i="0" u="none" strike="noStrike" kern="1200" baseline="0">
                    <a:solidFill>
                      <a:schemeClr val="bg1"/>
                    </a:solidFill>
                    <a:latin typeface="+mj-lt"/>
                    <a:ea typeface="+mn-ea"/>
                    <a:cs typeface="+mn-cs"/>
                  </a:defRPr>
                </a:pPr>
                <a:endParaRPr lang="en-US"/>
              </a:p>
            </c:txPr>
            <c:showLegendKey val="0"/>
            <c:showVal val="1"/>
            <c:showCatName val="0"/>
            <c:showSerName val="0"/>
            <c:showPercent val="0"/>
            <c:showBubbleSize val="0"/>
            <c:showLeaderLines val="0"/>
          </c:dLbls>
          <c:cat>
            <c:strRef>
              <c:f>Sheet1!$B$1:$C$1</c:f>
              <c:strCache>
                <c:ptCount val="1"/>
                <c:pt idx="0">
                  <c:v>Searched for film as a result of seeing OOH</c:v>
                </c:pt>
              </c:strCache>
            </c:strRef>
          </c:cat>
          <c:val>
            <c:numRef>
              <c:f>Sheet1!$B$2:$C$2</c:f>
              <c:numCache>
                <c:formatCode>0%</c:formatCode>
                <c:ptCount val="1"/>
                <c:pt idx="0">
                  <c:v>0.67</c:v>
                </c:pt>
              </c:numCache>
            </c:numRef>
          </c:val>
        </c:ser>
        <c:dLbls>
          <c:showLegendKey val="0"/>
          <c:showVal val="0"/>
          <c:showCatName val="0"/>
          <c:showSerName val="0"/>
          <c:showPercent val="0"/>
          <c:showBubbleSize val="0"/>
        </c:dLbls>
        <c:gapWidth val="150"/>
        <c:overlap val="100"/>
        <c:axId val="2128673816"/>
        <c:axId val="2128676760"/>
      </c:barChart>
      <c:catAx>
        <c:axId val="2128673816"/>
        <c:scaling>
          <c:orientation val="minMax"/>
        </c:scaling>
        <c:delete val="0"/>
        <c:axPos val="b"/>
        <c:majorTickMark val="out"/>
        <c:minorTickMark val="none"/>
        <c:tickLblPos val="nextTo"/>
        <c:crossAx val="2128676760"/>
        <c:crosses val="autoZero"/>
        <c:auto val="1"/>
        <c:lblAlgn val="ctr"/>
        <c:lblOffset val="100"/>
        <c:noMultiLvlLbl val="0"/>
      </c:catAx>
      <c:valAx>
        <c:axId val="2128676760"/>
        <c:scaling>
          <c:orientation val="minMax"/>
        </c:scaling>
        <c:delete val="1"/>
        <c:axPos val="l"/>
        <c:majorGridlines/>
        <c:numFmt formatCode="0%" sourceLinked="1"/>
        <c:majorTickMark val="out"/>
        <c:minorTickMark val="none"/>
        <c:tickLblPos val="nextTo"/>
        <c:crossAx val="2128673816"/>
        <c:crosses val="autoZero"/>
        <c:crossBetween val="between"/>
        <c:majorUnit val="0.2"/>
      </c:valAx>
    </c:plotArea>
    <c:legend>
      <c:legendPos val="b"/>
      <c:layout>
        <c:manualLayout>
          <c:xMode val="edge"/>
          <c:yMode val="edge"/>
          <c:x val="0.00045496274849052"/>
          <c:y val="0.940136939404314"/>
          <c:w val="0.348518422646012"/>
          <c:h val="0.0598630872895274"/>
        </c:manualLayout>
      </c:layout>
      <c:overlay val="0"/>
      <c:txPr>
        <a:bodyPr/>
        <a:lstStyle/>
        <a:p>
          <a:pPr>
            <a:defRPr b="1"/>
          </a:pPr>
          <a:endParaRPr lang="en-US"/>
        </a:p>
      </c:txPr>
    </c:legend>
    <c:plotVisOnly val="1"/>
    <c:dispBlanksAs val="gap"/>
    <c:showDLblsOverMax val="0"/>
  </c:chart>
  <c:txPr>
    <a:bodyPr/>
    <a:lstStyle/>
    <a:p>
      <a:pPr>
        <a:defRPr sz="1200">
          <a:latin typeface="+mj-lt"/>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Sheet1!$B$3</c:f>
              <c:strCache>
                <c:ptCount val="1"/>
                <c:pt idx="0">
                  <c:v>Heavy OOH</c:v>
                </c:pt>
              </c:strCache>
            </c:strRef>
          </c:tx>
          <c:spPr>
            <a:solidFill>
              <a:srgbClr val="8B2CB1"/>
            </a:solidFill>
          </c:spPr>
          <c:invertIfNegative val="0"/>
          <c:dLbls>
            <c:numFmt formatCode="#,##0" sourceLinked="0"/>
            <c:spPr>
              <a:solidFill>
                <a:schemeClr val="bg1"/>
              </a:solidFill>
            </c:spPr>
            <c:txPr>
              <a:bodyPr/>
              <a:lstStyle/>
              <a:p>
                <a:pPr>
                  <a:defRPr sz="1050"/>
                </a:pPr>
                <a:endParaRPr lang="en-US"/>
              </a:p>
            </c:txPr>
            <c:showLegendKey val="0"/>
            <c:showVal val="1"/>
            <c:showCatName val="0"/>
            <c:showSerName val="0"/>
            <c:showPercent val="0"/>
            <c:showBubbleSize val="0"/>
            <c:showLeaderLines val="0"/>
          </c:dLbls>
          <c:cat>
            <c:strRef>
              <c:f>Sheet1!$A$4:$A$7</c:f>
              <c:strCache>
                <c:ptCount val="4"/>
                <c:pt idx="0">
                  <c:v>Talked To People About These Products/Services - Last 12 Months</c:v>
                </c:pt>
                <c:pt idx="1">
                  <c:v>Search internet when mobile</c:v>
                </c:pt>
                <c:pt idx="2">
                  <c:v>Search internet anywhere</c:v>
                </c:pt>
                <c:pt idx="3">
                  <c:v>Buy because of OOH</c:v>
                </c:pt>
              </c:strCache>
            </c:strRef>
          </c:cat>
          <c:val>
            <c:numRef>
              <c:f>Sheet1!$B$4:$B$7</c:f>
            </c:numRef>
          </c:val>
        </c:ser>
        <c:ser>
          <c:idx val="1"/>
          <c:order val="1"/>
          <c:tx>
            <c:strRef>
              <c:f>Sheet1!$C$3</c:f>
              <c:strCache>
                <c:ptCount val="1"/>
                <c:pt idx="0">
                  <c:v>Heavy Newspaper</c:v>
                </c:pt>
              </c:strCache>
            </c:strRef>
          </c:tx>
          <c:spPr>
            <a:solidFill>
              <a:srgbClr val="FF7E0E"/>
            </a:solidFill>
          </c:spPr>
          <c:invertIfNegative val="0"/>
          <c:dLbls>
            <c:numFmt formatCode="0%" sourceLinked="0"/>
            <c:spPr>
              <a:solidFill>
                <a:schemeClr val="bg1"/>
              </a:solidFill>
            </c:spPr>
            <c:txPr>
              <a:bodyPr/>
              <a:lstStyle/>
              <a:p>
                <a:pPr algn="ctr">
                  <a:defRPr lang="en-GB" sz="1050" b="0" i="0" u="none" strike="noStrike" kern="1200" baseline="0">
                    <a:solidFill>
                      <a:srgbClr val="7A7D81"/>
                    </a:solidFill>
                    <a:latin typeface="+mj-lt"/>
                    <a:ea typeface="+mn-ea"/>
                    <a:cs typeface="+mn-cs"/>
                  </a:defRPr>
                </a:pPr>
                <a:endParaRPr lang="en-US"/>
              </a:p>
            </c:txPr>
            <c:showLegendKey val="0"/>
            <c:showVal val="1"/>
            <c:showCatName val="0"/>
            <c:showSerName val="0"/>
            <c:showPercent val="0"/>
            <c:showBubbleSize val="0"/>
            <c:showLeaderLines val="0"/>
          </c:dLbls>
          <c:cat>
            <c:strRef>
              <c:f>Sheet1!$A$4:$A$7</c:f>
              <c:strCache>
                <c:ptCount val="4"/>
                <c:pt idx="0">
                  <c:v>Talked To People About These Products/Services - Last 12 Months</c:v>
                </c:pt>
                <c:pt idx="1">
                  <c:v>Search internet when mobile</c:v>
                </c:pt>
                <c:pt idx="2">
                  <c:v>Search internet anywhere</c:v>
                </c:pt>
                <c:pt idx="3">
                  <c:v>Buy because of OOH</c:v>
                </c:pt>
              </c:strCache>
            </c:strRef>
          </c:cat>
          <c:val>
            <c:numRef>
              <c:f>Sheet1!$C$4:$C$7</c:f>
              <c:numCache>
                <c:formatCode>0%</c:formatCode>
                <c:ptCount val="4"/>
                <c:pt idx="0">
                  <c:v>0.55</c:v>
                </c:pt>
                <c:pt idx="1">
                  <c:v>0.14</c:v>
                </c:pt>
                <c:pt idx="2">
                  <c:v>0.6</c:v>
                </c:pt>
                <c:pt idx="3">
                  <c:v>0.36</c:v>
                </c:pt>
              </c:numCache>
            </c:numRef>
          </c:val>
        </c:ser>
        <c:ser>
          <c:idx val="2"/>
          <c:order val="2"/>
          <c:tx>
            <c:strRef>
              <c:f>Sheet1!$D$3</c:f>
              <c:strCache>
                <c:ptCount val="1"/>
                <c:pt idx="0">
                  <c:v>Heavy Magazine</c:v>
                </c:pt>
              </c:strCache>
            </c:strRef>
          </c:tx>
          <c:spPr>
            <a:solidFill>
              <a:srgbClr val="99C900"/>
            </a:solidFill>
          </c:spPr>
          <c:invertIfNegative val="0"/>
          <c:dLbls>
            <c:numFmt formatCode="0%" sourceLinked="0"/>
            <c:spPr>
              <a:solidFill>
                <a:schemeClr val="bg1"/>
              </a:solidFill>
            </c:spPr>
            <c:txPr>
              <a:bodyPr/>
              <a:lstStyle/>
              <a:p>
                <a:pPr algn="ctr">
                  <a:defRPr lang="en-GB" sz="1050" b="0" i="0" u="none" strike="noStrike" kern="1200" baseline="0">
                    <a:solidFill>
                      <a:srgbClr val="7A7D81"/>
                    </a:solidFill>
                    <a:latin typeface="+mj-lt"/>
                    <a:ea typeface="+mn-ea"/>
                    <a:cs typeface="+mn-cs"/>
                  </a:defRPr>
                </a:pPr>
                <a:endParaRPr lang="en-US"/>
              </a:p>
            </c:txPr>
            <c:showLegendKey val="0"/>
            <c:showVal val="1"/>
            <c:showCatName val="0"/>
            <c:showSerName val="0"/>
            <c:showPercent val="0"/>
            <c:showBubbleSize val="0"/>
            <c:showLeaderLines val="0"/>
          </c:dLbls>
          <c:cat>
            <c:strRef>
              <c:f>Sheet1!$A$4:$A$7</c:f>
              <c:strCache>
                <c:ptCount val="4"/>
                <c:pt idx="0">
                  <c:v>Talked To People About These Products/Services - Last 12 Months</c:v>
                </c:pt>
                <c:pt idx="1">
                  <c:v>Search internet when mobile</c:v>
                </c:pt>
                <c:pt idx="2">
                  <c:v>Search internet anywhere</c:v>
                </c:pt>
                <c:pt idx="3">
                  <c:v>Buy because of OOH</c:v>
                </c:pt>
              </c:strCache>
            </c:strRef>
          </c:cat>
          <c:val>
            <c:numRef>
              <c:f>Sheet1!$D$4:$D$7</c:f>
              <c:numCache>
                <c:formatCode>0%</c:formatCode>
                <c:ptCount val="4"/>
                <c:pt idx="0">
                  <c:v>0.65</c:v>
                </c:pt>
                <c:pt idx="1">
                  <c:v>0.1</c:v>
                </c:pt>
                <c:pt idx="2">
                  <c:v>0.716666666666667</c:v>
                </c:pt>
                <c:pt idx="3">
                  <c:v>0.33</c:v>
                </c:pt>
              </c:numCache>
            </c:numRef>
          </c:val>
        </c:ser>
        <c:ser>
          <c:idx val="3"/>
          <c:order val="3"/>
          <c:tx>
            <c:strRef>
              <c:f>Sheet1!$E$3</c:f>
              <c:strCache>
                <c:ptCount val="1"/>
                <c:pt idx="0">
                  <c:v>Heavy TV</c:v>
                </c:pt>
              </c:strCache>
            </c:strRef>
          </c:tx>
          <c:spPr>
            <a:solidFill>
              <a:srgbClr val="00C6B7"/>
            </a:solidFill>
          </c:spPr>
          <c:invertIfNegative val="0"/>
          <c:dLbls>
            <c:numFmt formatCode="0%" sourceLinked="0"/>
            <c:txPr>
              <a:bodyPr/>
              <a:lstStyle/>
              <a:p>
                <a:pPr algn="ctr">
                  <a:defRPr lang="en-GB" sz="1050" b="0" i="0" u="none" strike="noStrike" kern="1200" baseline="0">
                    <a:solidFill>
                      <a:srgbClr val="7A7D81"/>
                    </a:solidFill>
                    <a:latin typeface="+mj-lt"/>
                    <a:ea typeface="+mn-ea"/>
                    <a:cs typeface="+mn-cs"/>
                  </a:defRPr>
                </a:pPr>
                <a:endParaRPr lang="en-US"/>
              </a:p>
            </c:txPr>
            <c:showLegendKey val="0"/>
            <c:showVal val="1"/>
            <c:showCatName val="0"/>
            <c:showSerName val="0"/>
            <c:showPercent val="0"/>
            <c:showBubbleSize val="0"/>
            <c:showLeaderLines val="0"/>
          </c:dLbls>
          <c:cat>
            <c:strRef>
              <c:f>Sheet1!$A$4:$A$7</c:f>
              <c:strCache>
                <c:ptCount val="4"/>
                <c:pt idx="0">
                  <c:v>Talked To People About These Products/Services - Last 12 Months</c:v>
                </c:pt>
                <c:pt idx="1">
                  <c:v>Search internet when mobile</c:v>
                </c:pt>
                <c:pt idx="2">
                  <c:v>Search internet anywhere</c:v>
                </c:pt>
                <c:pt idx="3">
                  <c:v>Buy because of OOH</c:v>
                </c:pt>
              </c:strCache>
            </c:strRef>
          </c:cat>
          <c:val>
            <c:numRef>
              <c:f>Sheet1!$E$4:$E$7</c:f>
              <c:numCache>
                <c:formatCode>0%</c:formatCode>
                <c:ptCount val="4"/>
                <c:pt idx="0">
                  <c:v>0.55</c:v>
                </c:pt>
                <c:pt idx="1">
                  <c:v>0.16</c:v>
                </c:pt>
                <c:pt idx="2">
                  <c:v>0.616666666666667</c:v>
                </c:pt>
                <c:pt idx="3">
                  <c:v>0.4</c:v>
                </c:pt>
              </c:numCache>
            </c:numRef>
          </c:val>
        </c:ser>
        <c:ser>
          <c:idx val="4"/>
          <c:order val="4"/>
          <c:tx>
            <c:strRef>
              <c:f>Sheet1!$F$3</c:f>
              <c:strCache>
                <c:ptCount val="1"/>
                <c:pt idx="0">
                  <c:v>Heavy Radio</c:v>
                </c:pt>
              </c:strCache>
            </c:strRef>
          </c:tx>
          <c:invertIfNegative val="0"/>
          <c:dPt>
            <c:idx val="0"/>
            <c:invertIfNegative val="0"/>
            <c:bubble3D val="0"/>
            <c:spPr>
              <a:solidFill>
                <a:srgbClr val="E31C79"/>
              </a:solidFill>
            </c:spPr>
          </c:dPt>
          <c:dLbls>
            <c:numFmt formatCode="0%" sourceLinked="0"/>
            <c:txPr>
              <a:bodyPr/>
              <a:lstStyle/>
              <a:p>
                <a:pPr algn="ctr">
                  <a:defRPr lang="en-GB" sz="1050" b="0" i="0" u="none" strike="noStrike" kern="1200" baseline="0">
                    <a:solidFill>
                      <a:srgbClr val="7A7D81"/>
                    </a:solidFill>
                    <a:latin typeface="+mj-lt"/>
                    <a:ea typeface="+mn-ea"/>
                    <a:cs typeface="+mn-cs"/>
                  </a:defRPr>
                </a:pPr>
                <a:endParaRPr lang="en-US"/>
              </a:p>
            </c:txPr>
            <c:showLegendKey val="0"/>
            <c:showVal val="1"/>
            <c:showCatName val="0"/>
            <c:showSerName val="0"/>
            <c:showPercent val="0"/>
            <c:showBubbleSize val="0"/>
            <c:showLeaderLines val="0"/>
          </c:dLbls>
          <c:cat>
            <c:strRef>
              <c:f>Sheet1!$A$4:$A$7</c:f>
              <c:strCache>
                <c:ptCount val="4"/>
                <c:pt idx="0">
                  <c:v>Talked To People About These Products/Services - Last 12 Months</c:v>
                </c:pt>
                <c:pt idx="1">
                  <c:v>Search internet when mobile</c:v>
                </c:pt>
                <c:pt idx="2">
                  <c:v>Search internet anywhere</c:v>
                </c:pt>
                <c:pt idx="3">
                  <c:v>Buy because of OOH</c:v>
                </c:pt>
              </c:strCache>
            </c:strRef>
          </c:cat>
          <c:val>
            <c:numRef>
              <c:f>Sheet1!$F$4:$F$7</c:f>
              <c:numCache>
                <c:formatCode>0%</c:formatCode>
                <c:ptCount val="4"/>
                <c:pt idx="0">
                  <c:v>0.72</c:v>
                </c:pt>
                <c:pt idx="1">
                  <c:v>0.12</c:v>
                </c:pt>
                <c:pt idx="2">
                  <c:v>0.742268041237113</c:v>
                </c:pt>
                <c:pt idx="3">
                  <c:v>0.41</c:v>
                </c:pt>
              </c:numCache>
            </c:numRef>
          </c:val>
        </c:ser>
        <c:ser>
          <c:idx val="5"/>
          <c:order val="5"/>
          <c:tx>
            <c:strRef>
              <c:f>Sheet1!$G$3</c:f>
              <c:strCache>
                <c:ptCount val="1"/>
                <c:pt idx="0">
                  <c:v>Heavy Cinema</c:v>
                </c:pt>
              </c:strCache>
            </c:strRef>
          </c:tx>
          <c:spPr>
            <a:solidFill>
              <a:srgbClr val="7A7D81"/>
            </a:solidFill>
          </c:spPr>
          <c:invertIfNegative val="0"/>
          <c:dLbls>
            <c:numFmt formatCode="0%" sourceLinked="0"/>
            <c:txPr>
              <a:bodyPr/>
              <a:lstStyle/>
              <a:p>
                <a:pPr algn="ctr">
                  <a:defRPr lang="en-GB" sz="1050" b="0" i="0" u="none" strike="noStrike" kern="1200" baseline="0">
                    <a:solidFill>
                      <a:srgbClr val="7A7D81"/>
                    </a:solidFill>
                    <a:latin typeface="+mj-lt"/>
                    <a:ea typeface="+mn-ea"/>
                    <a:cs typeface="+mn-cs"/>
                  </a:defRPr>
                </a:pPr>
                <a:endParaRPr lang="en-US"/>
              </a:p>
            </c:txPr>
            <c:showLegendKey val="0"/>
            <c:showVal val="1"/>
            <c:showCatName val="0"/>
            <c:showSerName val="0"/>
            <c:showPercent val="0"/>
            <c:showBubbleSize val="0"/>
            <c:showLeaderLines val="0"/>
          </c:dLbls>
          <c:cat>
            <c:strRef>
              <c:f>Sheet1!$A$4:$A$7</c:f>
              <c:strCache>
                <c:ptCount val="4"/>
                <c:pt idx="0">
                  <c:v>Talked To People About These Products/Services - Last 12 Months</c:v>
                </c:pt>
                <c:pt idx="1">
                  <c:v>Search internet when mobile</c:v>
                </c:pt>
                <c:pt idx="2">
                  <c:v>Search internet anywhere</c:v>
                </c:pt>
                <c:pt idx="3">
                  <c:v>Buy because of OOH</c:v>
                </c:pt>
              </c:strCache>
            </c:strRef>
          </c:cat>
          <c:val>
            <c:numRef>
              <c:f>Sheet1!$G$4:$G$7</c:f>
              <c:numCache>
                <c:formatCode>0%</c:formatCode>
                <c:ptCount val="4"/>
                <c:pt idx="0">
                  <c:v>0.83</c:v>
                </c:pt>
                <c:pt idx="1">
                  <c:v>0.18</c:v>
                </c:pt>
                <c:pt idx="2">
                  <c:v>0.866666666666667</c:v>
                </c:pt>
                <c:pt idx="3">
                  <c:v>0.7</c:v>
                </c:pt>
              </c:numCache>
            </c:numRef>
          </c:val>
        </c:ser>
        <c:dLbls>
          <c:showLegendKey val="0"/>
          <c:showVal val="1"/>
          <c:showCatName val="0"/>
          <c:showSerName val="0"/>
          <c:showPercent val="0"/>
          <c:showBubbleSize val="0"/>
        </c:dLbls>
        <c:gapWidth val="500"/>
        <c:overlap val="-27"/>
        <c:axId val="2128775048"/>
        <c:axId val="2128777960"/>
      </c:barChart>
      <c:catAx>
        <c:axId val="2128775048"/>
        <c:scaling>
          <c:orientation val="minMax"/>
        </c:scaling>
        <c:delete val="0"/>
        <c:axPos val="b"/>
        <c:majorTickMark val="out"/>
        <c:minorTickMark val="none"/>
        <c:tickLblPos val="nextTo"/>
        <c:crossAx val="2128777960"/>
        <c:crosses val="autoZero"/>
        <c:auto val="1"/>
        <c:lblAlgn val="ctr"/>
        <c:lblOffset val="100"/>
        <c:noMultiLvlLbl val="0"/>
      </c:catAx>
      <c:valAx>
        <c:axId val="2128777960"/>
        <c:scaling>
          <c:orientation val="minMax"/>
        </c:scaling>
        <c:delete val="0"/>
        <c:axPos val="l"/>
        <c:majorGridlines/>
        <c:numFmt formatCode="0%" sourceLinked="1"/>
        <c:majorTickMark val="out"/>
        <c:minorTickMark val="none"/>
        <c:tickLblPos val="nextTo"/>
        <c:crossAx val="2128775048"/>
        <c:crosses val="autoZero"/>
        <c:crossBetween val="between"/>
      </c:valAx>
    </c:plotArea>
    <c:legend>
      <c:legendPos val="b"/>
      <c:layout>
        <c:manualLayout>
          <c:xMode val="edge"/>
          <c:yMode val="edge"/>
          <c:x val="0.00045496274849052"/>
          <c:y val="0.940136939404314"/>
          <c:w val="0.99954503725151"/>
          <c:h val="0.0598630605956864"/>
        </c:manualLayout>
      </c:layout>
      <c:overlay val="0"/>
      <c:txPr>
        <a:bodyPr/>
        <a:lstStyle/>
        <a:p>
          <a:pPr>
            <a:defRPr b="1"/>
          </a:pPr>
          <a:endParaRPr lang="en-US"/>
        </a:p>
      </c:txPr>
    </c:legend>
    <c:plotVisOnly val="1"/>
    <c:dispBlanksAs val="gap"/>
    <c:showDLblsOverMax val="0"/>
  </c:chart>
  <c:txPr>
    <a:bodyPr/>
    <a:lstStyle/>
    <a:p>
      <a:pPr>
        <a:defRPr sz="1200">
          <a:latin typeface="+mj-lt"/>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v>"Heavy Outdoor"</c:v>
          </c:tx>
          <c:spPr>
            <a:solidFill>
              <a:srgbClr val="8B2CB1"/>
            </a:solidFill>
          </c:spPr>
          <c:invertIfNegative val="0"/>
          <c:dLbls>
            <c:numFmt formatCode="#,##0" sourceLinked="0"/>
            <c:spPr>
              <a:solidFill>
                <a:schemeClr val="bg1"/>
              </a:solidFill>
            </c:spPr>
            <c:txPr>
              <a:bodyPr/>
              <a:lstStyle/>
              <a:p>
                <a:pPr>
                  <a:defRPr sz="1050"/>
                </a:pPr>
                <a:endParaRPr lang="en-US"/>
              </a:p>
            </c:txPr>
            <c:showLegendKey val="0"/>
            <c:showVal val="1"/>
            <c:showCatName val="0"/>
            <c:showSerName val="0"/>
            <c:showPercent val="0"/>
            <c:showBubbleSize val="0"/>
            <c:showLeaderLines val="0"/>
          </c:dLbls>
          <c:cat>
            <c:strLit>
              <c:ptCount val="2"/>
              <c:pt idx="0">
                <c:v>Talked about TV in the last 12 months</c:v>
              </c:pt>
              <c:pt idx="1">
                <c:v>Talked to people about these products/services in the last 12 months</c:v>
              </c:pt>
            </c:strLit>
          </c:cat>
          <c:val>
            <c:numRef>
              <c:f>Charts!$E$5:$E$6</c:f>
              <c:numCache>
                <c:formatCode>###,###,###,###,##0.0############</c:formatCode>
                <c:ptCount val="2"/>
                <c:pt idx="0">
                  <c:v>139.2</c:v>
                </c:pt>
                <c:pt idx="1">
                  <c:v>165.5</c:v>
                </c:pt>
              </c:numCache>
            </c:numRef>
          </c:val>
        </c:ser>
        <c:ser>
          <c:idx val="1"/>
          <c:order val="1"/>
          <c:tx>
            <c:v>Heavy Magazine</c:v>
          </c:tx>
          <c:spPr>
            <a:solidFill>
              <a:srgbClr val="FF7E0E"/>
            </a:solidFill>
          </c:spPr>
          <c:invertIfNegative val="0"/>
          <c:dLbls>
            <c:numFmt formatCode="#,##0" sourceLinked="0"/>
            <c:spPr>
              <a:solidFill>
                <a:schemeClr val="bg1"/>
              </a:solidFill>
            </c:spPr>
            <c:txPr>
              <a:bodyPr/>
              <a:lstStyle/>
              <a:p>
                <a:pPr algn="ctr">
                  <a:defRPr lang="en-GB" sz="1050" b="0" i="0" u="none" strike="noStrike" kern="1200" baseline="0">
                    <a:solidFill>
                      <a:srgbClr val="7A7D81"/>
                    </a:solidFill>
                    <a:latin typeface="+mj-lt"/>
                    <a:ea typeface="+mn-ea"/>
                    <a:cs typeface="+mn-cs"/>
                  </a:defRPr>
                </a:pPr>
                <a:endParaRPr lang="en-US"/>
              </a:p>
            </c:txPr>
            <c:showLegendKey val="0"/>
            <c:showVal val="1"/>
            <c:showCatName val="0"/>
            <c:showSerName val="0"/>
            <c:showPercent val="0"/>
            <c:showBubbleSize val="0"/>
            <c:showLeaderLines val="0"/>
          </c:dLbls>
          <c:cat>
            <c:strLit>
              <c:ptCount val="2"/>
              <c:pt idx="0">
                <c:v>Talked about TV in the last 12 months</c:v>
              </c:pt>
              <c:pt idx="1">
                <c:v>Talked to people about these products/services in the last 12 months</c:v>
              </c:pt>
            </c:strLit>
          </c:cat>
          <c:val>
            <c:numRef>
              <c:f>Charts!$G$5:$G$6</c:f>
              <c:numCache>
                <c:formatCode>###,###,###,###,##0.0############</c:formatCode>
                <c:ptCount val="2"/>
                <c:pt idx="0">
                  <c:v>107.2</c:v>
                </c:pt>
                <c:pt idx="1">
                  <c:v>118.3</c:v>
                </c:pt>
              </c:numCache>
            </c:numRef>
          </c:val>
        </c:ser>
        <c:ser>
          <c:idx val="2"/>
          <c:order val="2"/>
          <c:tx>
            <c:v>Heavy Television</c:v>
          </c:tx>
          <c:spPr>
            <a:solidFill>
              <a:srgbClr val="99C900"/>
            </a:solidFill>
          </c:spPr>
          <c:invertIfNegative val="0"/>
          <c:dLbls>
            <c:numFmt formatCode="#,##0" sourceLinked="0"/>
            <c:spPr>
              <a:solidFill>
                <a:schemeClr val="bg1"/>
              </a:solidFill>
            </c:spPr>
            <c:txPr>
              <a:bodyPr/>
              <a:lstStyle/>
              <a:p>
                <a:pPr>
                  <a:defRPr sz="1050"/>
                </a:pPr>
                <a:endParaRPr lang="en-US"/>
              </a:p>
            </c:txPr>
            <c:showLegendKey val="0"/>
            <c:showVal val="1"/>
            <c:showCatName val="0"/>
            <c:showSerName val="0"/>
            <c:showPercent val="0"/>
            <c:showBubbleSize val="0"/>
            <c:showLeaderLines val="0"/>
          </c:dLbls>
          <c:cat>
            <c:strLit>
              <c:ptCount val="2"/>
              <c:pt idx="0">
                <c:v>Talked about TV in the last 12 months</c:v>
              </c:pt>
              <c:pt idx="1">
                <c:v>Talked to people about these products/services in the last 12 months</c:v>
              </c:pt>
            </c:strLit>
          </c:cat>
          <c:val>
            <c:numRef>
              <c:f>Charts!$H$5:$H$6</c:f>
              <c:numCache>
                <c:formatCode>###,###,###,###,##0.0############</c:formatCode>
                <c:ptCount val="2"/>
                <c:pt idx="0">
                  <c:v>106.4</c:v>
                </c:pt>
                <c:pt idx="1">
                  <c:v>100.6</c:v>
                </c:pt>
              </c:numCache>
            </c:numRef>
          </c:val>
        </c:ser>
        <c:ser>
          <c:idx val="3"/>
          <c:order val="3"/>
          <c:tx>
            <c:v>Heavy Radio</c:v>
          </c:tx>
          <c:spPr>
            <a:solidFill>
              <a:srgbClr val="00C6B7"/>
            </a:solidFill>
          </c:spPr>
          <c:invertIfNegative val="0"/>
          <c:dLbls>
            <c:numFmt formatCode="#,##0" sourceLinked="0"/>
            <c:txPr>
              <a:bodyPr/>
              <a:lstStyle/>
              <a:p>
                <a:pPr algn="ctr">
                  <a:defRPr lang="en-GB" sz="1050" b="0" i="0" u="none" strike="noStrike" kern="1200" baseline="0">
                    <a:solidFill>
                      <a:srgbClr val="7A7D81"/>
                    </a:solidFill>
                    <a:latin typeface="+mj-lt"/>
                    <a:ea typeface="+mn-ea"/>
                    <a:cs typeface="+mn-cs"/>
                  </a:defRPr>
                </a:pPr>
                <a:endParaRPr lang="en-US"/>
              </a:p>
            </c:txPr>
            <c:showLegendKey val="0"/>
            <c:showVal val="1"/>
            <c:showCatName val="0"/>
            <c:showSerName val="0"/>
            <c:showPercent val="0"/>
            <c:showBubbleSize val="0"/>
            <c:showLeaderLines val="0"/>
          </c:dLbls>
          <c:cat>
            <c:strLit>
              <c:ptCount val="2"/>
              <c:pt idx="0">
                <c:v>Talked about TV in the last 12 months</c:v>
              </c:pt>
              <c:pt idx="1">
                <c:v>Talked to people about these products/services in the last 12 months</c:v>
              </c:pt>
            </c:strLit>
          </c:cat>
          <c:val>
            <c:numRef>
              <c:f>Charts!$I$5:$I$6</c:f>
              <c:numCache>
                <c:formatCode>###,###,###,###,##0.0############</c:formatCode>
                <c:ptCount val="2"/>
                <c:pt idx="0">
                  <c:v>98.2</c:v>
                </c:pt>
                <c:pt idx="1">
                  <c:v>105.3</c:v>
                </c:pt>
              </c:numCache>
            </c:numRef>
          </c:val>
        </c:ser>
        <c:ser>
          <c:idx val="4"/>
          <c:order val="4"/>
          <c:tx>
            <c:v>Heavy Newspaper</c:v>
          </c:tx>
          <c:invertIfNegative val="0"/>
          <c:dPt>
            <c:idx val="0"/>
            <c:invertIfNegative val="0"/>
            <c:bubble3D val="0"/>
            <c:spPr>
              <a:solidFill>
                <a:srgbClr val="E31C79"/>
              </a:solidFill>
            </c:spPr>
          </c:dPt>
          <c:dLbls>
            <c:numFmt formatCode="#,##0" sourceLinked="0"/>
            <c:txPr>
              <a:bodyPr/>
              <a:lstStyle/>
              <a:p>
                <a:pPr algn="ctr">
                  <a:defRPr lang="en-GB" sz="1050" b="0" i="0" u="none" strike="noStrike" kern="1200" baseline="0">
                    <a:solidFill>
                      <a:srgbClr val="7A7D81"/>
                    </a:solidFill>
                    <a:latin typeface="+mj-lt"/>
                    <a:ea typeface="+mn-ea"/>
                    <a:cs typeface="+mn-cs"/>
                  </a:defRPr>
                </a:pPr>
                <a:endParaRPr lang="en-US"/>
              </a:p>
            </c:txPr>
            <c:showLegendKey val="0"/>
            <c:showVal val="1"/>
            <c:showCatName val="0"/>
            <c:showSerName val="0"/>
            <c:showPercent val="0"/>
            <c:showBubbleSize val="0"/>
            <c:showLeaderLines val="0"/>
          </c:dLbls>
          <c:cat>
            <c:strLit>
              <c:ptCount val="2"/>
              <c:pt idx="0">
                <c:v>Talked about TV in the last 12 months</c:v>
              </c:pt>
              <c:pt idx="1">
                <c:v>Talked to people about these products/services in the last 12 months</c:v>
              </c:pt>
            </c:strLit>
          </c:cat>
          <c:val>
            <c:numRef>
              <c:f>Charts!$F$5:$F$6</c:f>
              <c:numCache>
                <c:formatCode>###,###,###,###,##0.0############</c:formatCode>
                <c:ptCount val="2"/>
                <c:pt idx="0">
                  <c:v>93.2</c:v>
                </c:pt>
                <c:pt idx="1">
                  <c:v>74.4</c:v>
                </c:pt>
              </c:numCache>
            </c:numRef>
          </c:val>
        </c:ser>
        <c:dLbls>
          <c:showLegendKey val="0"/>
          <c:showVal val="1"/>
          <c:showCatName val="0"/>
          <c:showSerName val="0"/>
          <c:showPercent val="0"/>
          <c:showBubbleSize val="0"/>
        </c:dLbls>
        <c:gapWidth val="500"/>
        <c:overlap val="-27"/>
        <c:axId val="2125729832"/>
        <c:axId val="2125309208"/>
      </c:barChart>
      <c:catAx>
        <c:axId val="2125729832"/>
        <c:scaling>
          <c:orientation val="minMax"/>
        </c:scaling>
        <c:delete val="0"/>
        <c:axPos val="b"/>
        <c:majorTickMark val="out"/>
        <c:minorTickMark val="none"/>
        <c:tickLblPos val="nextTo"/>
        <c:crossAx val="2125309208"/>
        <c:crosses val="autoZero"/>
        <c:auto val="1"/>
        <c:lblAlgn val="ctr"/>
        <c:lblOffset val="100"/>
        <c:noMultiLvlLbl val="0"/>
      </c:catAx>
      <c:valAx>
        <c:axId val="2125309208"/>
        <c:scaling>
          <c:orientation val="minMax"/>
        </c:scaling>
        <c:delete val="0"/>
        <c:axPos val="l"/>
        <c:majorGridlines/>
        <c:numFmt formatCode="###,###,###,###,##0.0############" sourceLinked="1"/>
        <c:majorTickMark val="out"/>
        <c:minorTickMark val="none"/>
        <c:tickLblPos val="nextTo"/>
        <c:crossAx val="2125729832"/>
        <c:crosses val="autoZero"/>
        <c:crossBetween val="between"/>
      </c:valAx>
    </c:plotArea>
    <c:legend>
      <c:legendPos val="b"/>
      <c:layout>
        <c:manualLayout>
          <c:xMode val="edge"/>
          <c:yMode val="edge"/>
          <c:x val="0.00045496274849052"/>
          <c:y val="0.940136939404314"/>
          <c:w val="0.99954503725151"/>
          <c:h val="0.0598630605956864"/>
        </c:manualLayout>
      </c:layout>
      <c:overlay val="0"/>
      <c:txPr>
        <a:bodyPr/>
        <a:lstStyle/>
        <a:p>
          <a:pPr>
            <a:defRPr b="1"/>
          </a:pPr>
          <a:endParaRPr lang="en-US"/>
        </a:p>
      </c:txPr>
    </c:legend>
    <c:plotVisOnly val="1"/>
    <c:dispBlanksAs val="gap"/>
    <c:showDLblsOverMax val="0"/>
  </c:chart>
  <c:txPr>
    <a:bodyPr/>
    <a:lstStyle/>
    <a:p>
      <a:pPr>
        <a:defRPr sz="1200">
          <a:latin typeface="+mj-lt"/>
        </a:defRPr>
      </a:pPr>
      <a:endParaRPr lang="en-US"/>
    </a:p>
  </c:txPr>
  <c:externalData r:id="rId2">
    <c:autoUpdate val="0"/>
  </c:externalData>
  <c:userShapes r:id="rId3"/>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v>Heavy Outdoor</c:v>
          </c:tx>
          <c:spPr>
            <a:solidFill>
              <a:srgbClr val="8B2CB1"/>
            </a:solidFill>
          </c:spPr>
          <c:invertIfNegative val="0"/>
          <c:dLbls>
            <c:numFmt formatCode="#,##0" sourceLinked="0"/>
            <c:spPr>
              <a:solidFill>
                <a:schemeClr val="bg1"/>
              </a:solidFill>
            </c:spPr>
            <c:txPr>
              <a:bodyPr/>
              <a:lstStyle/>
              <a:p>
                <a:pPr>
                  <a:defRPr sz="1050"/>
                </a:pPr>
                <a:endParaRPr lang="en-US"/>
              </a:p>
            </c:txPr>
            <c:showLegendKey val="0"/>
            <c:showVal val="1"/>
            <c:showCatName val="0"/>
            <c:showSerName val="0"/>
            <c:showPercent val="0"/>
            <c:showBubbleSize val="0"/>
            <c:showLeaderLines val="0"/>
          </c:dLbls>
          <c:val>
            <c:numRef>
              <c:f>Charts!$E$7</c:f>
              <c:numCache>
                <c:formatCode>###,###,###,###,##0</c:formatCode>
                <c:ptCount val="1"/>
                <c:pt idx="0">
                  <c:v>63412.0</c:v>
                </c:pt>
              </c:numCache>
            </c:numRef>
          </c:val>
        </c:ser>
        <c:ser>
          <c:idx val="1"/>
          <c:order val="1"/>
          <c:tx>
            <c:v>Heavy Internet</c:v>
          </c:tx>
          <c:spPr>
            <a:solidFill>
              <a:srgbClr val="FF7E0E"/>
            </a:solidFill>
          </c:spPr>
          <c:invertIfNegative val="0"/>
          <c:dLbls>
            <c:numFmt formatCode="#,##0" sourceLinked="0"/>
            <c:spPr>
              <a:solidFill>
                <a:schemeClr val="bg1"/>
              </a:solidFill>
            </c:spPr>
            <c:txPr>
              <a:bodyPr/>
              <a:lstStyle/>
              <a:p>
                <a:pPr algn="ctr">
                  <a:defRPr lang="en-GB" sz="1050" b="0" i="0" u="none" strike="noStrike" kern="1200" baseline="0">
                    <a:solidFill>
                      <a:srgbClr val="7A7D81"/>
                    </a:solidFill>
                    <a:latin typeface="+mj-lt"/>
                    <a:ea typeface="+mn-ea"/>
                    <a:cs typeface="+mn-cs"/>
                  </a:defRPr>
                </a:pPr>
                <a:endParaRPr lang="en-US"/>
              </a:p>
            </c:txPr>
            <c:showLegendKey val="0"/>
            <c:showVal val="1"/>
            <c:showCatName val="0"/>
            <c:showSerName val="0"/>
            <c:showPercent val="0"/>
            <c:showBubbleSize val="0"/>
            <c:showLeaderLines val="0"/>
          </c:dLbls>
          <c:val>
            <c:numRef>
              <c:f>Charts!$J$7</c:f>
              <c:numCache>
                <c:formatCode>###,###,###,###,##0</c:formatCode>
                <c:ptCount val="1"/>
                <c:pt idx="0">
                  <c:v>61229.0</c:v>
                </c:pt>
              </c:numCache>
            </c:numRef>
          </c:val>
        </c:ser>
        <c:ser>
          <c:idx val="2"/>
          <c:order val="2"/>
          <c:tx>
            <c:v>Heavy Radio</c:v>
          </c:tx>
          <c:spPr>
            <a:solidFill>
              <a:srgbClr val="99C900"/>
            </a:solidFill>
          </c:spPr>
          <c:invertIfNegative val="0"/>
          <c:dLbls>
            <c:numFmt formatCode="#,##0" sourceLinked="0"/>
            <c:spPr>
              <a:solidFill>
                <a:schemeClr val="bg1"/>
              </a:solidFill>
            </c:spPr>
            <c:txPr>
              <a:bodyPr/>
              <a:lstStyle/>
              <a:p>
                <a:pPr>
                  <a:defRPr sz="1050"/>
                </a:pPr>
                <a:endParaRPr lang="en-US"/>
              </a:p>
            </c:txPr>
            <c:showLegendKey val="0"/>
            <c:showVal val="1"/>
            <c:showCatName val="0"/>
            <c:showSerName val="0"/>
            <c:showPercent val="0"/>
            <c:showBubbleSize val="0"/>
            <c:showLeaderLines val="0"/>
          </c:dLbls>
          <c:val>
            <c:numRef>
              <c:f>Charts!$I$7</c:f>
              <c:numCache>
                <c:formatCode>###,###,###,###,##0</c:formatCode>
                <c:ptCount val="1"/>
                <c:pt idx="0">
                  <c:v>37070.0</c:v>
                </c:pt>
              </c:numCache>
            </c:numRef>
          </c:val>
        </c:ser>
        <c:ser>
          <c:idx val="3"/>
          <c:order val="3"/>
          <c:tx>
            <c:v>Heavy Television</c:v>
          </c:tx>
          <c:spPr>
            <a:solidFill>
              <a:srgbClr val="00C6B7"/>
            </a:solidFill>
          </c:spPr>
          <c:invertIfNegative val="0"/>
          <c:dLbls>
            <c:numFmt formatCode="#,##0" sourceLinked="0"/>
            <c:txPr>
              <a:bodyPr/>
              <a:lstStyle/>
              <a:p>
                <a:pPr algn="ctr">
                  <a:defRPr lang="en-GB" sz="1050" b="0" i="0" u="none" strike="noStrike" kern="1200" baseline="0">
                    <a:solidFill>
                      <a:srgbClr val="7A7D81"/>
                    </a:solidFill>
                    <a:latin typeface="+mj-lt"/>
                    <a:ea typeface="+mn-ea"/>
                    <a:cs typeface="+mn-cs"/>
                  </a:defRPr>
                </a:pPr>
                <a:endParaRPr lang="en-US"/>
              </a:p>
            </c:txPr>
            <c:showLegendKey val="0"/>
            <c:showVal val="1"/>
            <c:showCatName val="0"/>
            <c:showSerName val="0"/>
            <c:showPercent val="0"/>
            <c:showBubbleSize val="0"/>
            <c:showLeaderLines val="0"/>
          </c:dLbls>
          <c:val>
            <c:numRef>
              <c:f>Charts!$H$7</c:f>
              <c:numCache>
                <c:formatCode>###,###,###,###,##0</c:formatCode>
                <c:ptCount val="1"/>
                <c:pt idx="0">
                  <c:v>33807.0</c:v>
                </c:pt>
              </c:numCache>
            </c:numRef>
          </c:val>
        </c:ser>
        <c:ser>
          <c:idx val="4"/>
          <c:order val="4"/>
          <c:tx>
            <c:v>Heavy Magazine</c:v>
          </c:tx>
          <c:invertIfNegative val="0"/>
          <c:dPt>
            <c:idx val="0"/>
            <c:invertIfNegative val="0"/>
            <c:bubble3D val="0"/>
            <c:spPr>
              <a:solidFill>
                <a:srgbClr val="E31C79"/>
              </a:solidFill>
            </c:spPr>
          </c:dPt>
          <c:dLbls>
            <c:numFmt formatCode="#,##0" sourceLinked="0"/>
            <c:txPr>
              <a:bodyPr/>
              <a:lstStyle/>
              <a:p>
                <a:pPr algn="ctr">
                  <a:defRPr lang="en-GB" sz="1050" b="0" i="0" u="none" strike="noStrike" kern="1200" baseline="0">
                    <a:solidFill>
                      <a:srgbClr val="7A7D81"/>
                    </a:solidFill>
                    <a:latin typeface="+mj-lt"/>
                    <a:ea typeface="+mn-ea"/>
                    <a:cs typeface="+mn-cs"/>
                  </a:defRPr>
                </a:pPr>
                <a:endParaRPr lang="en-US"/>
              </a:p>
            </c:txPr>
            <c:showLegendKey val="0"/>
            <c:showVal val="1"/>
            <c:showCatName val="0"/>
            <c:showSerName val="0"/>
            <c:showPercent val="0"/>
            <c:showBubbleSize val="0"/>
            <c:showLeaderLines val="0"/>
          </c:dLbls>
          <c:val>
            <c:numRef>
              <c:f>Charts!$G$7</c:f>
              <c:numCache>
                <c:formatCode>###,###,###,###,##0</c:formatCode>
                <c:ptCount val="1"/>
                <c:pt idx="0">
                  <c:v>31439.0</c:v>
                </c:pt>
              </c:numCache>
            </c:numRef>
          </c:val>
        </c:ser>
        <c:ser>
          <c:idx val="5"/>
          <c:order val="5"/>
          <c:tx>
            <c:v>Heavy Newspaper</c:v>
          </c:tx>
          <c:spPr>
            <a:solidFill>
              <a:srgbClr val="7A7D81"/>
            </a:solidFill>
          </c:spPr>
          <c:invertIfNegative val="0"/>
          <c:dLbls>
            <c:numFmt formatCode="#,##0" sourceLinked="0"/>
            <c:txPr>
              <a:bodyPr/>
              <a:lstStyle/>
              <a:p>
                <a:pPr algn="ctr">
                  <a:defRPr lang="en-GB" sz="1050" b="0" i="0" u="none" strike="noStrike" kern="1200" baseline="0">
                    <a:solidFill>
                      <a:srgbClr val="7A7D81"/>
                    </a:solidFill>
                    <a:latin typeface="+mj-lt"/>
                    <a:ea typeface="+mn-ea"/>
                    <a:cs typeface="+mn-cs"/>
                  </a:defRPr>
                </a:pPr>
                <a:endParaRPr lang="en-US"/>
              </a:p>
            </c:txPr>
            <c:showLegendKey val="0"/>
            <c:showVal val="1"/>
            <c:showCatName val="0"/>
            <c:showSerName val="0"/>
            <c:showPercent val="0"/>
            <c:showBubbleSize val="0"/>
            <c:showLeaderLines val="0"/>
          </c:dLbls>
          <c:val>
            <c:numRef>
              <c:f>Charts!$F$7</c:f>
              <c:numCache>
                <c:formatCode>###,###,###,###,##0</c:formatCode>
                <c:ptCount val="1"/>
                <c:pt idx="0">
                  <c:v>21372.0</c:v>
                </c:pt>
              </c:numCache>
            </c:numRef>
          </c:val>
        </c:ser>
        <c:dLbls>
          <c:showLegendKey val="0"/>
          <c:showVal val="1"/>
          <c:showCatName val="0"/>
          <c:showSerName val="0"/>
          <c:showPercent val="0"/>
          <c:showBubbleSize val="0"/>
        </c:dLbls>
        <c:gapWidth val="500"/>
        <c:overlap val="-27"/>
        <c:axId val="2125294552"/>
        <c:axId val="2125581064"/>
      </c:barChart>
      <c:catAx>
        <c:axId val="2125294552"/>
        <c:scaling>
          <c:orientation val="minMax"/>
        </c:scaling>
        <c:delete val="0"/>
        <c:axPos val="b"/>
        <c:majorTickMark val="out"/>
        <c:minorTickMark val="none"/>
        <c:tickLblPos val="nextTo"/>
        <c:crossAx val="2125581064"/>
        <c:crosses val="autoZero"/>
        <c:auto val="1"/>
        <c:lblAlgn val="ctr"/>
        <c:lblOffset val="100"/>
        <c:noMultiLvlLbl val="0"/>
      </c:catAx>
      <c:valAx>
        <c:axId val="2125581064"/>
        <c:scaling>
          <c:orientation val="minMax"/>
        </c:scaling>
        <c:delete val="0"/>
        <c:axPos val="l"/>
        <c:majorGridlines/>
        <c:numFmt formatCode="###,###,###,###,##0" sourceLinked="1"/>
        <c:majorTickMark val="out"/>
        <c:minorTickMark val="none"/>
        <c:tickLblPos val="nextTo"/>
        <c:crossAx val="2125294552"/>
        <c:crosses val="autoZero"/>
        <c:crossBetween val="between"/>
      </c:valAx>
    </c:plotArea>
    <c:legend>
      <c:legendPos val="b"/>
      <c:layout>
        <c:manualLayout>
          <c:xMode val="edge"/>
          <c:yMode val="edge"/>
          <c:x val="0.00045496274849052"/>
          <c:y val="0.940136939404314"/>
          <c:w val="0.99954503725151"/>
          <c:h val="0.0598630605956864"/>
        </c:manualLayout>
      </c:layout>
      <c:overlay val="0"/>
      <c:txPr>
        <a:bodyPr/>
        <a:lstStyle/>
        <a:p>
          <a:pPr>
            <a:defRPr b="1"/>
          </a:pPr>
          <a:endParaRPr lang="en-US"/>
        </a:p>
      </c:txPr>
    </c:legend>
    <c:plotVisOnly val="1"/>
    <c:dispBlanksAs val="gap"/>
    <c:showDLblsOverMax val="0"/>
  </c:chart>
  <c:txPr>
    <a:bodyPr/>
    <a:lstStyle/>
    <a:p>
      <a:pPr>
        <a:defRPr sz="1200">
          <a:latin typeface="+mj-lt"/>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v>Heavy Internet</c:v>
          </c:tx>
          <c:spPr>
            <a:solidFill>
              <a:srgbClr val="8B2CB1"/>
            </a:solidFill>
          </c:spPr>
          <c:invertIfNegative val="0"/>
          <c:dLbls>
            <c:numFmt formatCode="#,##0" sourceLinked="0"/>
            <c:spPr>
              <a:solidFill>
                <a:schemeClr val="bg1"/>
              </a:solidFill>
            </c:spPr>
            <c:txPr>
              <a:bodyPr/>
              <a:lstStyle/>
              <a:p>
                <a:pPr>
                  <a:defRPr sz="1050"/>
                </a:pPr>
                <a:endParaRPr lang="en-US"/>
              </a:p>
            </c:txPr>
            <c:showLegendKey val="0"/>
            <c:showVal val="1"/>
            <c:showCatName val="0"/>
            <c:showSerName val="0"/>
            <c:showPercent val="0"/>
            <c:showBubbleSize val="0"/>
            <c:showLeaderLines val="0"/>
          </c:dLbls>
          <c:val>
            <c:numRef>
              <c:f>Charts!$J$8</c:f>
              <c:numCache>
                <c:formatCode>###,###,###,###,##0</c:formatCode>
                <c:ptCount val="1"/>
                <c:pt idx="0">
                  <c:v>5797.0</c:v>
                </c:pt>
              </c:numCache>
            </c:numRef>
          </c:val>
        </c:ser>
        <c:ser>
          <c:idx val="1"/>
          <c:order val="1"/>
          <c:tx>
            <c:v>Heavy Outdoor</c:v>
          </c:tx>
          <c:spPr>
            <a:solidFill>
              <a:srgbClr val="FF7E0E"/>
            </a:solidFill>
          </c:spPr>
          <c:invertIfNegative val="0"/>
          <c:dLbls>
            <c:numFmt formatCode="#,##0" sourceLinked="0"/>
            <c:spPr>
              <a:solidFill>
                <a:schemeClr val="bg1"/>
              </a:solidFill>
            </c:spPr>
            <c:txPr>
              <a:bodyPr/>
              <a:lstStyle/>
              <a:p>
                <a:pPr algn="ctr">
                  <a:defRPr lang="en-GB" sz="1050" b="0" i="0" u="none" strike="noStrike" kern="1200" baseline="0">
                    <a:solidFill>
                      <a:srgbClr val="7A7D81"/>
                    </a:solidFill>
                    <a:latin typeface="+mj-lt"/>
                    <a:ea typeface="+mn-ea"/>
                    <a:cs typeface="+mn-cs"/>
                  </a:defRPr>
                </a:pPr>
                <a:endParaRPr lang="en-US"/>
              </a:p>
            </c:txPr>
            <c:showLegendKey val="0"/>
            <c:showVal val="1"/>
            <c:showCatName val="0"/>
            <c:showSerName val="0"/>
            <c:showPercent val="0"/>
            <c:showBubbleSize val="0"/>
            <c:showLeaderLines val="0"/>
          </c:dLbls>
          <c:val>
            <c:numRef>
              <c:f>Charts!$E$8</c:f>
              <c:numCache>
                <c:formatCode>###,###,###,###,##0</c:formatCode>
                <c:ptCount val="1"/>
                <c:pt idx="0">
                  <c:v>4717.0</c:v>
                </c:pt>
              </c:numCache>
            </c:numRef>
          </c:val>
        </c:ser>
        <c:ser>
          <c:idx val="2"/>
          <c:order val="2"/>
          <c:tx>
            <c:v>Heavy Television</c:v>
          </c:tx>
          <c:spPr>
            <a:solidFill>
              <a:srgbClr val="99C900"/>
            </a:solidFill>
          </c:spPr>
          <c:invertIfNegative val="0"/>
          <c:dLbls>
            <c:numFmt formatCode="#,##0" sourceLinked="0"/>
            <c:spPr>
              <a:solidFill>
                <a:schemeClr val="bg1"/>
              </a:solidFill>
            </c:spPr>
            <c:txPr>
              <a:bodyPr/>
              <a:lstStyle/>
              <a:p>
                <a:pPr>
                  <a:defRPr sz="1050"/>
                </a:pPr>
                <a:endParaRPr lang="en-US"/>
              </a:p>
            </c:txPr>
            <c:showLegendKey val="0"/>
            <c:showVal val="1"/>
            <c:showCatName val="0"/>
            <c:showSerName val="0"/>
            <c:showPercent val="0"/>
            <c:showBubbleSize val="0"/>
            <c:showLeaderLines val="0"/>
          </c:dLbls>
          <c:val>
            <c:numRef>
              <c:f>Charts!$H$8</c:f>
              <c:numCache>
                <c:formatCode>###,###,###,###,##0</c:formatCode>
                <c:ptCount val="1"/>
                <c:pt idx="0">
                  <c:v>4397.0</c:v>
                </c:pt>
              </c:numCache>
            </c:numRef>
          </c:val>
        </c:ser>
        <c:ser>
          <c:idx val="3"/>
          <c:order val="3"/>
          <c:tx>
            <c:v>Heavy Radio</c:v>
          </c:tx>
          <c:spPr>
            <a:solidFill>
              <a:srgbClr val="00C6B7"/>
            </a:solidFill>
          </c:spPr>
          <c:invertIfNegative val="0"/>
          <c:dLbls>
            <c:numFmt formatCode="#,##0" sourceLinked="0"/>
            <c:txPr>
              <a:bodyPr/>
              <a:lstStyle/>
              <a:p>
                <a:pPr algn="ctr">
                  <a:defRPr lang="en-GB" sz="1050" b="0" i="0" u="none" strike="noStrike" kern="1200" baseline="0">
                    <a:solidFill>
                      <a:srgbClr val="7A7D81"/>
                    </a:solidFill>
                    <a:latin typeface="+mj-lt"/>
                    <a:ea typeface="+mn-ea"/>
                    <a:cs typeface="+mn-cs"/>
                  </a:defRPr>
                </a:pPr>
                <a:endParaRPr lang="en-US"/>
              </a:p>
            </c:txPr>
            <c:showLegendKey val="0"/>
            <c:showVal val="1"/>
            <c:showCatName val="0"/>
            <c:showSerName val="0"/>
            <c:showPercent val="0"/>
            <c:showBubbleSize val="0"/>
            <c:showLeaderLines val="0"/>
          </c:dLbls>
          <c:val>
            <c:numRef>
              <c:f>Charts!$I$8</c:f>
              <c:numCache>
                <c:formatCode>###,###,###,###,##0</c:formatCode>
                <c:ptCount val="1"/>
                <c:pt idx="0">
                  <c:v>3575.0</c:v>
                </c:pt>
              </c:numCache>
            </c:numRef>
          </c:val>
        </c:ser>
        <c:ser>
          <c:idx val="4"/>
          <c:order val="4"/>
          <c:tx>
            <c:v>Heavy Magazine</c:v>
          </c:tx>
          <c:invertIfNegative val="0"/>
          <c:dPt>
            <c:idx val="0"/>
            <c:invertIfNegative val="0"/>
            <c:bubble3D val="0"/>
            <c:spPr>
              <a:solidFill>
                <a:srgbClr val="E31C79"/>
              </a:solidFill>
            </c:spPr>
          </c:dPt>
          <c:dLbls>
            <c:numFmt formatCode="#,##0" sourceLinked="0"/>
            <c:txPr>
              <a:bodyPr/>
              <a:lstStyle/>
              <a:p>
                <a:pPr algn="ctr">
                  <a:defRPr lang="en-GB" sz="1050" b="0" i="0" u="none" strike="noStrike" kern="1200" baseline="0">
                    <a:solidFill>
                      <a:srgbClr val="7A7D81"/>
                    </a:solidFill>
                    <a:latin typeface="+mj-lt"/>
                    <a:ea typeface="+mn-ea"/>
                    <a:cs typeface="+mn-cs"/>
                  </a:defRPr>
                </a:pPr>
                <a:endParaRPr lang="en-US"/>
              </a:p>
            </c:txPr>
            <c:showLegendKey val="0"/>
            <c:showVal val="1"/>
            <c:showCatName val="0"/>
            <c:showSerName val="0"/>
            <c:showPercent val="0"/>
            <c:showBubbleSize val="0"/>
            <c:showLeaderLines val="0"/>
          </c:dLbls>
          <c:val>
            <c:numRef>
              <c:f>Charts!$G$8</c:f>
              <c:numCache>
                <c:formatCode>###,###,###,###,##0</c:formatCode>
                <c:ptCount val="1"/>
                <c:pt idx="0">
                  <c:v>2765.0</c:v>
                </c:pt>
              </c:numCache>
            </c:numRef>
          </c:val>
        </c:ser>
        <c:ser>
          <c:idx val="5"/>
          <c:order val="5"/>
          <c:tx>
            <c:v>Heavy Newspaper</c:v>
          </c:tx>
          <c:spPr>
            <a:solidFill>
              <a:srgbClr val="7A7D81"/>
            </a:solidFill>
          </c:spPr>
          <c:invertIfNegative val="0"/>
          <c:dLbls>
            <c:numFmt formatCode="#,##0" sourceLinked="0"/>
            <c:txPr>
              <a:bodyPr/>
              <a:lstStyle/>
              <a:p>
                <a:pPr algn="ctr">
                  <a:defRPr lang="en-GB" sz="1050" b="0" i="0" u="none" strike="noStrike" kern="1200" baseline="0">
                    <a:solidFill>
                      <a:srgbClr val="7A7D81"/>
                    </a:solidFill>
                    <a:latin typeface="+mj-lt"/>
                    <a:ea typeface="+mn-ea"/>
                    <a:cs typeface="+mn-cs"/>
                  </a:defRPr>
                </a:pPr>
                <a:endParaRPr lang="en-US"/>
              </a:p>
            </c:txPr>
            <c:showLegendKey val="0"/>
            <c:showVal val="1"/>
            <c:showCatName val="0"/>
            <c:showSerName val="0"/>
            <c:showPercent val="0"/>
            <c:showBubbleSize val="0"/>
            <c:showLeaderLines val="0"/>
          </c:dLbls>
          <c:val>
            <c:numRef>
              <c:f>Charts!$F$8</c:f>
              <c:numCache>
                <c:formatCode>###,###,###,###,##0</c:formatCode>
                <c:ptCount val="1"/>
                <c:pt idx="0">
                  <c:v>2536.0</c:v>
                </c:pt>
              </c:numCache>
            </c:numRef>
          </c:val>
        </c:ser>
        <c:dLbls>
          <c:showLegendKey val="0"/>
          <c:showVal val="1"/>
          <c:showCatName val="0"/>
          <c:showSerName val="0"/>
          <c:showPercent val="0"/>
          <c:showBubbleSize val="0"/>
        </c:dLbls>
        <c:gapWidth val="500"/>
        <c:overlap val="-27"/>
        <c:axId val="2128878504"/>
        <c:axId val="2128881416"/>
      </c:barChart>
      <c:catAx>
        <c:axId val="2128878504"/>
        <c:scaling>
          <c:orientation val="minMax"/>
        </c:scaling>
        <c:delete val="0"/>
        <c:axPos val="b"/>
        <c:majorTickMark val="out"/>
        <c:minorTickMark val="none"/>
        <c:tickLblPos val="nextTo"/>
        <c:crossAx val="2128881416"/>
        <c:crosses val="autoZero"/>
        <c:auto val="1"/>
        <c:lblAlgn val="ctr"/>
        <c:lblOffset val="100"/>
        <c:noMultiLvlLbl val="0"/>
      </c:catAx>
      <c:valAx>
        <c:axId val="2128881416"/>
        <c:scaling>
          <c:orientation val="minMax"/>
        </c:scaling>
        <c:delete val="0"/>
        <c:axPos val="l"/>
        <c:majorGridlines/>
        <c:numFmt formatCode="###,###,###,###,##0" sourceLinked="1"/>
        <c:majorTickMark val="out"/>
        <c:minorTickMark val="none"/>
        <c:tickLblPos val="nextTo"/>
        <c:crossAx val="2128878504"/>
        <c:crosses val="autoZero"/>
        <c:crossBetween val="between"/>
      </c:valAx>
    </c:plotArea>
    <c:legend>
      <c:legendPos val="b"/>
      <c:layout>
        <c:manualLayout>
          <c:xMode val="edge"/>
          <c:yMode val="edge"/>
          <c:x val="0.00045496274849052"/>
          <c:y val="0.940136939404314"/>
          <c:w val="0.99954503725151"/>
          <c:h val="0.0598630605956864"/>
        </c:manualLayout>
      </c:layout>
      <c:overlay val="0"/>
      <c:txPr>
        <a:bodyPr/>
        <a:lstStyle/>
        <a:p>
          <a:pPr>
            <a:defRPr b="1"/>
          </a:pPr>
          <a:endParaRPr lang="en-US"/>
        </a:p>
      </c:txPr>
    </c:legend>
    <c:plotVisOnly val="1"/>
    <c:dispBlanksAs val="gap"/>
    <c:showDLblsOverMax val="0"/>
  </c:chart>
  <c:txPr>
    <a:bodyPr/>
    <a:lstStyle/>
    <a:p>
      <a:pPr>
        <a:defRPr sz="1200">
          <a:latin typeface="+mj-lt"/>
        </a:defRPr>
      </a:pPr>
      <a:endParaRPr lang="en-US"/>
    </a:p>
  </c:txPr>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0.05086</cdr:x>
      <cdr:y>0.83907</cdr:y>
    </cdr:from>
    <cdr:to>
      <cdr:x>0.52058</cdr:x>
      <cdr:y>0.91993</cdr:y>
    </cdr:to>
    <cdr:sp macro="" textlink="">
      <cdr:nvSpPr>
        <cdr:cNvPr id="2" name="TextBox 1"/>
        <cdr:cNvSpPr txBox="1"/>
      </cdr:nvSpPr>
      <cdr:spPr>
        <a:xfrm xmlns:a="http://schemas.openxmlformats.org/drawingml/2006/main">
          <a:off x="576148" y="3362025"/>
          <a:ext cx="5321188" cy="324000"/>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pPr algn="ctr"/>
          <a:r>
            <a:rPr lang="en-GB" sz="1200" dirty="0" smtClean="0">
              <a:solidFill>
                <a:schemeClr val="tx1"/>
              </a:solidFill>
              <a:latin typeface="+mj-lt"/>
            </a:rPr>
            <a:t>Talked to many different people about TV in past 12 </a:t>
          </a:r>
          <a:r>
            <a:rPr lang="en-GB" sz="1200" dirty="0" err="1" smtClean="0">
              <a:solidFill>
                <a:schemeClr val="tx1"/>
              </a:solidFill>
              <a:latin typeface="+mj-lt"/>
            </a:rPr>
            <a:t>mths</a:t>
          </a:r>
          <a:endParaRPr lang="en-GB" sz="1200" dirty="0">
            <a:solidFill>
              <a:schemeClr val="tx1"/>
            </a:solidFill>
            <a:latin typeface="+mj-lt"/>
          </a:endParaRPr>
        </a:p>
      </cdr:txBody>
    </cdr:sp>
  </cdr:relSizeAnchor>
  <cdr:relSizeAnchor xmlns:cdr="http://schemas.openxmlformats.org/drawingml/2006/chartDrawing">
    <cdr:from>
      <cdr:x>0.51288</cdr:x>
      <cdr:y>0.84083</cdr:y>
    </cdr:from>
    <cdr:to>
      <cdr:x>0.97891</cdr:x>
      <cdr:y>0.92169</cdr:y>
    </cdr:to>
    <cdr:sp macro="" textlink="">
      <cdr:nvSpPr>
        <cdr:cNvPr id="3" name="TextBox 1"/>
        <cdr:cNvSpPr txBox="1"/>
      </cdr:nvSpPr>
      <cdr:spPr>
        <a:xfrm xmlns:a="http://schemas.openxmlformats.org/drawingml/2006/main">
          <a:off x="5810158" y="3369087"/>
          <a:ext cx="5279318" cy="324000"/>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200" dirty="0" smtClean="0">
              <a:solidFill>
                <a:schemeClr val="tx1"/>
              </a:solidFill>
              <a:latin typeface="+mj-lt"/>
            </a:rPr>
            <a:t>Very likely to convince others about TV</a:t>
          </a:r>
          <a:endParaRPr lang="en-GB" sz="1200" dirty="0">
            <a:solidFill>
              <a:schemeClr val="tx1"/>
            </a:solidFill>
            <a:latin typeface="+mj-lt"/>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D7F613-99C4-4702-BB0C-FCBCA975605F}" type="datetimeFigureOut">
              <a:rPr lang="en-GB" smtClean="0"/>
              <a:t>22/09/15</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957262-59D7-40C0-BDE8-4D826AF373C1}" type="slidenum">
              <a:rPr lang="en-GB" smtClean="0"/>
              <a:t>‹#›</a:t>
            </a:fld>
            <a:endParaRPr lang="en-GB"/>
          </a:p>
        </p:txBody>
      </p:sp>
    </p:spTree>
    <p:extLst>
      <p:ext uri="{BB962C8B-B14F-4D97-AF65-F5344CB8AC3E}">
        <p14:creationId xmlns:p14="http://schemas.microsoft.com/office/powerpoint/2010/main" val="365505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9957262-59D7-40C0-BDE8-4D826AF373C1}" type="slidenum">
              <a:rPr lang="en-GB" smtClean="0"/>
              <a:t>4</a:t>
            </a:fld>
            <a:endParaRPr lang="en-GB"/>
          </a:p>
        </p:txBody>
      </p:sp>
    </p:spTree>
    <p:extLst>
      <p:ext uri="{BB962C8B-B14F-4D97-AF65-F5344CB8AC3E}">
        <p14:creationId xmlns:p14="http://schemas.microsoft.com/office/powerpoint/2010/main" val="3331258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And considerable incremental</a:t>
            </a:r>
            <a:r>
              <a:rPr lang="en-GB" baseline="0" dirty="0" smtClean="0"/>
              <a:t> awareness to other media too ....</a:t>
            </a:r>
          </a:p>
          <a:p>
            <a:endParaRPr lang="en-GB" baseline="0" dirty="0" smtClean="0"/>
          </a:p>
          <a:p>
            <a:r>
              <a:rPr lang="en-GB" baseline="0" dirty="0" smtClean="0"/>
              <a:t>Note to sales team:  there is bound to a be a bias here as case studies submitted to OMC will by nature only be success stories!  So we’re probably talking significant spend and good creative – but it does show that when you get outdoor right that it can make a substantial difference.</a:t>
            </a:r>
            <a:endParaRPr lang="en-GB" dirty="0"/>
          </a:p>
        </p:txBody>
      </p:sp>
      <p:sp>
        <p:nvSpPr>
          <p:cNvPr id="4" name="Slide Number Placeholder 3"/>
          <p:cNvSpPr>
            <a:spLocks noGrp="1"/>
          </p:cNvSpPr>
          <p:nvPr>
            <p:ph type="sldNum" sz="quarter" idx="10"/>
          </p:nvPr>
        </p:nvSpPr>
        <p:spPr/>
        <p:txBody>
          <a:bodyPr/>
          <a:lstStyle/>
          <a:p>
            <a:fld id="{57B4EC6B-E30C-4ED6-939D-E69B0234C075}" type="slidenum">
              <a:rPr lang="en-GB" smtClean="0"/>
              <a:pPr/>
              <a:t>5</a:t>
            </a:fld>
            <a:endParaRPr lang="en-GB"/>
          </a:p>
        </p:txBody>
      </p:sp>
    </p:spTree>
    <p:extLst>
      <p:ext uri="{BB962C8B-B14F-4D97-AF65-F5344CB8AC3E}">
        <p14:creationId xmlns:p14="http://schemas.microsoft.com/office/powerpoint/2010/main" val="3965008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And considerable incremental</a:t>
            </a:r>
            <a:r>
              <a:rPr lang="en-GB" baseline="0" dirty="0" smtClean="0"/>
              <a:t> awareness to other media too ....</a:t>
            </a:r>
          </a:p>
          <a:p>
            <a:endParaRPr lang="en-GB" baseline="0" dirty="0" smtClean="0"/>
          </a:p>
          <a:p>
            <a:r>
              <a:rPr lang="en-GB" baseline="0" dirty="0" smtClean="0"/>
              <a:t>Note to sales team:  there is bound to a be a bias here as case studies submitted to OMC will by nature only be success stories!  So we’re probably talking significant spend and good creative – but it does show that when you get outdoor right that it can make a substantial difference.</a:t>
            </a:r>
            <a:endParaRPr lang="en-GB" dirty="0"/>
          </a:p>
        </p:txBody>
      </p:sp>
      <p:sp>
        <p:nvSpPr>
          <p:cNvPr id="4" name="Slide Number Placeholder 3"/>
          <p:cNvSpPr>
            <a:spLocks noGrp="1"/>
          </p:cNvSpPr>
          <p:nvPr>
            <p:ph type="sldNum" sz="quarter" idx="10"/>
          </p:nvPr>
        </p:nvSpPr>
        <p:spPr/>
        <p:txBody>
          <a:bodyPr/>
          <a:lstStyle/>
          <a:p>
            <a:fld id="{57B4EC6B-E30C-4ED6-939D-E69B0234C075}" type="slidenum">
              <a:rPr lang="en-GB" smtClean="0"/>
              <a:pPr/>
              <a:t>6</a:t>
            </a:fld>
            <a:endParaRPr lang="en-GB"/>
          </a:p>
        </p:txBody>
      </p:sp>
    </p:spTree>
    <p:extLst>
      <p:ext uri="{BB962C8B-B14F-4D97-AF65-F5344CB8AC3E}">
        <p14:creationId xmlns:p14="http://schemas.microsoft.com/office/powerpoint/2010/main" val="3205828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ヒラギノ角ゴ Pro W3" pitchFamily="-65" charset="-128"/>
              </a:defRPr>
            </a:lvl1pPr>
            <a:lvl2pPr marL="742950" indent="-285750" eaLnBrk="0" hangingPunct="0">
              <a:defRPr sz="2400">
                <a:solidFill>
                  <a:schemeClr val="tx1"/>
                </a:solidFill>
                <a:latin typeface="Arial" charset="0"/>
                <a:ea typeface="ヒラギノ角ゴ Pro W3" pitchFamily="-65" charset="-128"/>
              </a:defRPr>
            </a:lvl2pPr>
            <a:lvl3pPr marL="1143000" indent="-228600" eaLnBrk="0" hangingPunct="0">
              <a:defRPr sz="2400">
                <a:solidFill>
                  <a:schemeClr val="tx1"/>
                </a:solidFill>
                <a:latin typeface="Arial" charset="0"/>
                <a:ea typeface="ヒラギノ角ゴ Pro W3" pitchFamily="-65" charset="-128"/>
              </a:defRPr>
            </a:lvl3pPr>
            <a:lvl4pPr marL="1600200" indent="-228600" eaLnBrk="0" hangingPunct="0">
              <a:defRPr sz="2400">
                <a:solidFill>
                  <a:schemeClr val="tx1"/>
                </a:solidFill>
                <a:latin typeface="Arial" charset="0"/>
                <a:ea typeface="ヒラギノ角ゴ Pro W3" pitchFamily="-65" charset="-128"/>
              </a:defRPr>
            </a:lvl4pPr>
            <a:lvl5pPr marL="2057400" indent="-228600" eaLnBrk="0" hangingPunct="0">
              <a:defRPr sz="2400">
                <a:solidFill>
                  <a:schemeClr val="tx1"/>
                </a:solidFill>
                <a:latin typeface="Arial" charset="0"/>
                <a:ea typeface="ヒラギノ角ゴ Pro W3" pitchFamily="-65" charset="-128"/>
              </a:defRPr>
            </a:lvl5pPr>
            <a:lvl6pPr marL="2514600" indent="-228600" defTabSz="457200" eaLnBrk="0" fontAlgn="base" hangingPunct="0">
              <a:spcBef>
                <a:spcPct val="0"/>
              </a:spcBef>
              <a:spcAft>
                <a:spcPct val="0"/>
              </a:spcAft>
              <a:defRPr sz="2400">
                <a:solidFill>
                  <a:schemeClr val="tx1"/>
                </a:solidFill>
                <a:latin typeface="Arial" charset="0"/>
                <a:ea typeface="ヒラギノ角ゴ Pro W3" pitchFamily="-65" charset="-128"/>
              </a:defRPr>
            </a:lvl6pPr>
            <a:lvl7pPr marL="2971800" indent="-228600" defTabSz="457200" eaLnBrk="0" fontAlgn="base" hangingPunct="0">
              <a:spcBef>
                <a:spcPct val="0"/>
              </a:spcBef>
              <a:spcAft>
                <a:spcPct val="0"/>
              </a:spcAft>
              <a:defRPr sz="2400">
                <a:solidFill>
                  <a:schemeClr val="tx1"/>
                </a:solidFill>
                <a:latin typeface="Arial" charset="0"/>
                <a:ea typeface="ヒラギノ角ゴ Pro W3" pitchFamily="-65" charset="-128"/>
              </a:defRPr>
            </a:lvl7pPr>
            <a:lvl8pPr marL="3429000" indent="-228600" defTabSz="457200" eaLnBrk="0" fontAlgn="base" hangingPunct="0">
              <a:spcBef>
                <a:spcPct val="0"/>
              </a:spcBef>
              <a:spcAft>
                <a:spcPct val="0"/>
              </a:spcAft>
              <a:defRPr sz="2400">
                <a:solidFill>
                  <a:schemeClr val="tx1"/>
                </a:solidFill>
                <a:latin typeface="Arial" charset="0"/>
                <a:ea typeface="ヒラギノ角ゴ Pro W3" pitchFamily="-65" charset="-128"/>
              </a:defRPr>
            </a:lvl8pPr>
            <a:lvl9pPr marL="3886200" indent="-228600" defTabSz="457200" eaLnBrk="0" fontAlgn="base" hangingPunct="0">
              <a:spcBef>
                <a:spcPct val="0"/>
              </a:spcBef>
              <a:spcAft>
                <a:spcPct val="0"/>
              </a:spcAft>
              <a:defRPr sz="2400">
                <a:solidFill>
                  <a:schemeClr val="tx1"/>
                </a:solidFill>
                <a:latin typeface="Arial" charset="0"/>
                <a:ea typeface="ヒラギノ角ゴ Pro W3" pitchFamily="-65" charset="-128"/>
              </a:defRPr>
            </a:lvl9pPr>
          </a:lstStyle>
          <a:p>
            <a:pPr eaLnBrk="1" hangingPunct="1"/>
            <a:fld id="{7DB23BAF-80C4-4D92-B286-5F03325011EE}" type="slidenum">
              <a:rPr lang="en-GB" sz="1200"/>
              <a:pPr eaLnBrk="1" hangingPunct="1"/>
              <a:t>10</a:t>
            </a:fld>
            <a:endParaRPr lang="en-GB" sz="1200"/>
          </a:p>
        </p:txBody>
      </p:sp>
    </p:spTree>
    <p:extLst>
      <p:ext uri="{BB962C8B-B14F-4D97-AF65-F5344CB8AC3E}">
        <p14:creationId xmlns:p14="http://schemas.microsoft.com/office/powerpoint/2010/main" val="4667281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ヒラギノ角ゴ Pro W3" pitchFamily="-65" charset="-128"/>
              </a:defRPr>
            </a:lvl1pPr>
            <a:lvl2pPr marL="742950" indent="-285750" eaLnBrk="0" hangingPunct="0">
              <a:defRPr sz="2400">
                <a:solidFill>
                  <a:schemeClr val="tx1"/>
                </a:solidFill>
                <a:latin typeface="Arial" charset="0"/>
                <a:ea typeface="ヒラギノ角ゴ Pro W3" pitchFamily="-65" charset="-128"/>
              </a:defRPr>
            </a:lvl2pPr>
            <a:lvl3pPr marL="1143000" indent="-228600" eaLnBrk="0" hangingPunct="0">
              <a:defRPr sz="2400">
                <a:solidFill>
                  <a:schemeClr val="tx1"/>
                </a:solidFill>
                <a:latin typeface="Arial" charset="0"/>
                <a:ea typeface="ヒラギノ角ゴ Pro W3" pitchFamily="-65" charset="-128"/>
              </a:defRPr>
            </a:lvl3pPr>
            <a:lvl4pPr marL="1600200" indent="-228600" eaLnBrk="0" hangingPunct="0">
              <a:defRPr sz="2400">
                <a:solidFill>
                  <a:schemeClr val="tx1"/>
                </a:solidFill>
                <a:latin typeface="Arial" charset="0"/>
                <a:ea typeface="ヒラギノ角ゴ Pro W3" pitchFamily="-65" charset="-128"/>
              </a:defRPr>
            </a:lvl4pPr>
            <a:lvl5pPr marL="2057400" indent="-228600" eaLnBrk="0" hangingPunct="0">
              <a:defRPr sz="2400">
                <a:solidFill>
                  <a:schemeClr val="tx1"/>
                </a:solidFill>
                <a:latin typeface="Arial" charset="0"/>
                <a:ea typeface="ヒラギノ角ゴ Pro W3" pitchFamily="-65" charset="-128"/>
              </a:defRPr>
            </a:lvl5pPr>
            <a:lvl6pPr marL="2514600" indent="-228600" defTabSz="457200" eaLnBrk="0" fontAlgn="base" hangingPunct="0">
              <a:spcBef>
                <a:spcPct val="0"/>
              </a:spcBef>
              <a:spcAft>
                <a:spcPct val="0"/>
              </a:spcAft>
              <a:defRPr sz="2400">
                <a:solidFill>
                  <a:schemeClr val="tx1"/>
                </a:solidFill>
                <a:latin typeface="Arial" charset="0"/>
                <a:ea typeface="ヒラギノ角ゴ Pro W3" pitchFamily="-65" charset="-128"/>
              </a:defRPr>
            </a:lvl6pPr>
            <a:lvl7pPr marL="2971800" indent="-228600" defTabSz="457200" eaLnBrk="0" fontAlgn="base" hangingPunct="0">
              <a:spcBef>
                <a:spcPct val="0"/>
              </a:spcBef>
              <a:spcAft>
                <a:spcPct val="0"/>
              </a:spcAft>
              <a:defRPr sz="2400">
                <a:solidFill>
                  <a:schemeClr val="tx1"/>
                </a:solidFill>
                <a:latin typeface="Arial" charset="0"/>
                <a:ea typeface="ヒラギノ角ゴ Pro W3" pitchFamily="-65" charset="-128"/>
              </a:defRPr>
            </a:lvl7pPr>
            <a:lvl8pPr marL="3429000" indent="-228600" defTabSz="457200" eaLnBrk="0" fontAlgn="base" hangingPunct="0">
              <a:spcBef>
                <a:spcPct val="0"/>
              </a:spcBef>
              <a:spcAft>
                <a:spcPct val="0"/>
              </a:spcAft>
              <a:defRPr sz="2400">
                <a:solidFill>
                  <a:schemeClr val="tx1"/>
                </a:solidFill>
                <a:latin typeface="Arial" charset="0"/>
                <a:ea typeface="ヒラギノ角ゴ Pro W3" pitchFamily="-65" charset="-128"/>
              </a:defRPr>
            </a:lvl8pPr>
            <a:lvl9pPr marL="3886200" indent="-228600" defTabSz="457200" eaLnBrk="0" fontAlgn="base" hangingPunct="0">
              <a:spcBef>
                <a:spcPct val="0"/>
              </a:spcBef>
              <a:spcAft>
                <a:spcPct val="0"/>
              </a:spcAft>
              <a:defRPr sz="2400">
                <a:solidFill>
                  <a:schemeClr val="tx1"/>
                </a:solidFill>
                <a:latin typeface="Arial" charset="0"/>
                <a:ea typeface="ヒラギノ角ゴ Pro W3" pitchFamily="-65" charset="-128"/>
              </a:defRPr>
            </a:lvl9pPr>
          </a:lstStyle>
          <a:p>
            <a:pPr eaLnBrk="1" hangingPunct="1"/>
            <a:fld id="{7DB23BAF-80C4-4D92-B286-5F03325011EE}" type="slidenum">
              <a:rPr lang="en-GB" sz="1200"/>
              <a:pPr eaLnBrk="1" hangingPunct="1"/>
              <a:t>11</a:t>
            </a:fld>
            <a:endParaRPr lang="en-GB" sz="1200"/>
          </a:p>
        </p:txBody>
      </p:sp>
    </p:spTree>
    <p:extLst>
      <p:ext uri="{BB962C8B-B14F-4D97-AF65-F5344CB8AC3E}">
        <p14:creationId xmlns:p14="http://schemas.microsoft.com/office/powerpoint/2010/main" val="2556950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ヒラギノ角ゴ Pro W3" pitchFamily="-65" charset="-128"/>
              </a:defRPr>
            </a:lvl1pPr>
            <a:lvl2pPr marL="742950" indent="-285750" eaLnBrk="0" hangingPunct="0">
              <a:defRPr sz="2400">
                <a:solidFill>
                  <a:schemeClr val="tx1"/>
                </a:solidFill>
                <a:latin typeface="Arial" charset="0"/>
                <a:ea typeface="ヒラギノ角ゴ Pro W3" pitchFamily="-65" charset="-128"/>
              </a:defRPr>
            </a:lvl2pPr>
            <a:lvl3pPr marL="1143000" indent="-228600" eaLnBrk="0" hangingPunct="0">
              <a:defRPr sz="2400">
                <a:solidFill>
                  <a:schemeClr val="tx1"/>
                </a:solidFill>
                <a:latin typeface="Arial" charset="0"/>
                <a:ea typeface="ヒラギノ角ゴ Pro W3" pitchFamily="-65" charset="-128"/>
              </a:defRPr>
            </a:lvl3pPr>
            <a:lvl4pPr marL="1600200" indent="-228600" eaLnBrk="0" hangingPunct="0">
              <a:defRPr sz="2400">
                <a:solidFill>
                  <a:schemeClr val="tx1"/>
                </a:solidFill>
                <a:latin typeface="Arial" charset="0"/>
                <a:ea typeface="ヒラギノ角ゴ Pro W3" pitchFamily="-65" charset="-128"/>
              </a:defRPr>
            </a:lvl4pPr>
            <a:lvl5pPr marL="2057400" indent="-228600" eaLnBrk="0" hangingPunct="0">
              <a:defRPr sz="2400">
                <a:solidFill>
                  <a:schemeClr val="tx1"/>
                </a:solidFill>
                <a:latin typeface="Arial" charset="0"/>
                <a:ea typeface="ヒラギノ角ゴ Pro W3" pitchFamily="-65" charset="-128"/>
              </a:defRPr>
            </a:lvl5pPr>
            <a:lvl6pPr marL="2514600" indent="-228600" defTabSz="457200" eaLnBrk="0" fontAlgn="base" hangingPunct="0">
              <a:spcBef>
                <a:spcPct val="0"/>
              </a:spcBef>
              <a:spcAft>
                <a:spcPct val="0"/>
              </a:spcAft>
              <a:defRPr sz="2400">
                <a:solidFill>
                  <a:schemeClr val="tx1"/>
                </a:solidFill>
                <a:latin typeface="Arial" charset="0"/>
                <a:ea typeface="ヒラギノ角ゴ Pro W3" pitchFamily="-65" charset="-128"/>
              </a:defRPr>
            </a:lvl6pPr>
            <a:lvl7pPr marL="2971800" indent="-228600" defTabSz="457200" eaLnBrk="0" fontAlgn="base" hangingPunct="0">
              <a:spcBef>
                <a:spcPct val="0"/>
              </a:spcBef>
              <a:spcAft>
                <a:spcPct val="0"/>
              </a:spcAft>
              <a:defRPr sz="2400">
                <a:solidFill>
                  <a:schemeClr val="tx1"/>
                </a:solidFill>
                <a:latin typeface="Arial" charset="0"/>
                <a:ea typeface="ヒラギノ角ゴ Pro W3" pitchFamily="-65" charset="-128"/>
              </a:defRPr>
            </a:lvl7pPr>
            <a:lvl8pPr marL="3429000" indent="-228600" defTabSz="457200" eaLnBrk="0" fontAlgn="base" hangingPunct="0">
              <a:spcBef>
                <a:spcPct val="0"/>
              </a:spcBef>
              <a:spcAft>
                <a:spcPct val="0"/>
              </a:spcAft>
              <a:defRPr sz="2400">
                <a:solidFill>
                  <a:schemeClr val="tx1"/>
                </a:solidFill>
                <a:latin typeface="Arial" charset="0"/>
                <a:ea typeface="ヒラギノ角ゴ Pro W3" pitchFamily="-65" charset="-128"/>
              </a:defRPr>
            </a:lvl8pPr>
            <a:lvl9pPr marL="3886200" indent="-228600" defTabSz="457200" eaLnBrk="0" fontAlgn="base" hangingPunct="0">
              <a:spcBef>
                <a:spcPct val="0"/>
              </a:spcBef>
              <a:spcAft>
                <a:spcPct val="0"/>
              </a:spcAft>
              <a:defRPr sz="2400">
                <a:solidFill>
                  <a:schemeClr val="tx1"/>
                </a:solidFill>
                <a:latin typeface="Arial" charset="0"/>
                <a:ea typeface="ヒラギノ角ゴ Pro W3" pitchFamily="-65" charset="-128"/>
              </a:defRPr>
            </a:lvl9pPr>
          </a:lstStyle>
          <a:p>
            <a:pPr eaLnBrk="1" hangingPunct="1"/>
            <a:fld id="{7DB23BAF-80C4-4D92-B286-5F03325011EE}" type="slidenum">
              <a:rPr lang="en-GB" sz="1200"/>
              <a:pPr eaLnBrk="1" hangingPunct="1"/>
              <a:t>12</a:t>
            </a:fld>
            <a:endParaRPr lang="en-GB" sz="1200"/>
          </a:p>
        </p:txBody>
      </p:sp>
    </p:spTree>
    <p:extLst>
      <p:ext uri="{BB962C8B-B14F-4D97-AF65-F5344CB8AC3E}">
        <p14:creationId xmlns:p14="http://schemas.microsoft.com/office/powerpoint/2010/main" val="712669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xfrm>
            <a:off x="914400" y="4343400"/>
            <a:ext cx="5029200" cy="4114800"/>
          </a:xfrm>
        </p:spPr>
        <p:txBody>
          <a:bodyPr/>
          <a:lstStyle/>
          <a:p>
            <a:endParaRPr lang="en-US"/>
          </a:p>
        </p:txBody>
      </p:sp>
    </p:spTree>
    <p:extLst>
      <p:ext uri="{BB962C8B-B14F-4D97-AF65-F5344CB8AC3E}">
        <p14:creationId xmlns:p14="http://schemas.microsoft.com/office/powerpoint/2010/main" val="2306544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9" name="Picture Placeholder 18"/>
          <p:cNvSpPr>
            <a:spLocks noGrp="1"/>
          </p:cNvSpPr>
          <p:nvPr>
            <p:ph type="pic" sz="quarter" idx="14"/>
          </p:nvPr>
        </p:nvSpPr>
        <p:spPr>
          <a:xfrm>
            <a:off x="0" y="0"/>
            <a:ext cx="12193588" cy="6858000"/>
          </a:xfrm>
        </p:spPr>
        <p:txBody>
          <a:bodyPr/>
          <a:lstStyle/>
          <a:p>
            <a:endParaRPr lang="en-GB"/>
          </a:p>
        </p:txBody>
      </p:sp>
      <p:sp>
        <p:nvSpPr>
          <p:cNvPr id="2" name="Title 1"/>
          <p:cNvSpPr>
            <a:spLocks noGrp="1"/>
          </p:cNvSpPr>
          <p:nvPr>
            <p:ph type="ctrTitle" hasCustomPrompt="1"/>
          </p:nvPr>
        </p:nvSpPr>
        <p:spPr>
          <a:xfrm>
            <a:off x="430690" y="482601"/>
            <a:ext cx="5666898" cy="1470025"/>
          </a:xfrm>
        </p:spPr>
        <p:txBody>
          <a:bodyPr anchor="b" anchorCtr="0">
            <a:normAutofit/>
          </a:bodyPr>
          <a:lstStyle>
            <a:lvl1pPr>
              <a:lnSpc>
                <a:spcPct val="90000"/>
              </a:lnSpc>
              <a:defRPr sz="3400">
                <a:solidFill>
                  <a:schemeClr val="bg1"/>
                </a:solidFill>
              </a:defRPr>
            </a:lvl1pPr>
          </a:lstStyle>
          <a:p>
            <a:r>
              <a:rPr lang="en-US" dirty="0" smtClean="0"/>
              <a:t>Master title style</a:t>
            </a:r>
            <a:endParaRPr lang="en-GB" dirty="0"/>
          </a:p>
        </p:txBody>
      </p:sp>
      <p:sp>
        <p:nvSpPr>
          <p:cNvPr id="3" name="Subtitle 2"/>
          <p:cNvSpPr>
            <a:spLocks noGrp="1"/>
          </p:cNvSpPr>
          <p:nvPr>
            <p:ph type="subTitle" idx="1" hasCustomPrompt="1"/>
          </p:nvPr>
        </p:nvSpPr>
        <p:spPr>
          <a:xfrm>
            <a:off x="430690" y="1943101"/>
            <a:ext cx="5667628" cy="542924"/>
          </a:xfrm>
        </p:spPr>
        <p:txBody>
          <a:bodyPr>
            <a:normAutofit/>
          </a:bodyPr>
          <a:lstStyle>
            <a:lvl1pPr marL="0" indent="0" algn="l">
              <a:lnSpc>
                <a:spcPct val="90000"/>
              </a:lnSpc>
              <a:buNone/>
              <a:defRPr sz="34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Master subtitle style</a:t>
            </a:r>
            <a:endParaRPr lang="en-GB" dirty="0"/>
          </a:p>
        </p:txBody>
      </p:sp>
      <p:grpSp>
        <p:nvGrpSpPr>
          <p:cNvPr id="8" name="Group 7"/>
          <p:cNvGrpSpPr>
            <a:grpSpLocks noChangeAspect="1"/>
          </p:cNvGrpSpPr>
          <p:nvPr userDrawn="1"/>
        </p:nvGrpSpPr>
        <p:grpSpPr>
          <a:xfrm>
            <a:off x="438149" y="6230422"/>
            <a:ext cx="1476000" cy="196205"/>
            <a:chOff x="6905625" y="4194175"/>
            <a:chExt cx="3152775" cy="419100"/>
          </a:xfrm>
          <a:solidFill>
            <a:schemeClr val="bg1"/>
          </a:solidFill>
        </p:grpSpPr>
        <p:sp>
          <p:nvSpPr>
            <p:cNvPr id="9" name="Freeform 6"/>
            <p:cNvSpPr>
              <a:spLocks noEditPoints="1"/>
            </p:cNvSpPr>
            <p:nvPr userDrawn="1"/>
          </p:nvSpPr>
          <p:spPr bwMode="auto">
            <a:xfrm>
              <a:off x="7824788" y="4200525"/>
              <a:ext cx="295275" cy="406400"/>
            </a:xfrm>
            <a:custGeom>
              <a:avLst/>
              <a:gdLst>
                <a:gd name="T0" fmla="*/ 174 w 186"/>
                <a:gd name="T1" fmla="*/ 11 h 256"/>
                <a:gd name="T2" fmla="*/ 174 w 186"/>
                <a:gd name="T3" fmla="*/ 32 h 256"/>
                <a:gd name="T4" fmla="*/ 118 w 186"/>
                <a:gd name="T5" fmla="*/ 32 h 256"/>
                <a:gd name="T6" fmla="*/ 106 w 186"/>
                <a:gd name="T7" fmla="*/ 32 h 256"/>
                <a:gd name="T8" fmla="*/ 106 w 186"/>
                <a:gd name="T9" fmla="*/ 44 h 256"/>
                <a:gd name="T10" fmla="*/ 106 w 186"/>
                <a:gd name="T11" fmla="*/ 245 h 256"/>
                <a:gd name="T12" fmla="*/ 79 w 186"/>
                <a:gd name="T13" fmla="*/ 245 h 256"/>
                <a:gd name="T14" fmla="*/ 79 w 186"/>
                <a:gd name="T15" fmla="*/ 44 h 256"/>
                <a:gd name="T16" fmla="*/ 79 w 186"/>
                <a:gd name="T17" fmla="*/ 32 h 256"/>
                <a:gd name="T18" fmla="*/ 68 w 186"/>
                <a:gd name="T19" fmla="*/ 32 h 256"/>
                <a:gd name="T20" fmla="*/ 11 w 186"/>
                <a:gd name="T21" fmla="*/ 32 h 256"/>
                <a:gd name="T22" fmla="*/ 11 w 186"/>
                <a:gd name="T23" fmla="*/ 11 h 256"/>
                <a:gd name="T24" fmla="*/ 174 w 186"/>
                <a:gd name="T25" fmla="*/ 11 h 256"/>
                <a:gd name="T26" fmla="*/ 186 w 186"/>
                <a:gd name="T27" fmla="*/ 0 h 256"/>
                <a:gd name="T28" fmla="*/ 0 w 186"/>
                <a:gd name="T29" fmla="*/ 0 h 256"/>
                <a:gd name="T30" fmla="*/ 0 w 186"/>
                <a:gd name="T31" fmla="*/ 44 h 256"/>
                <a:gd name="T32" fmla="*/ 68 w 186"/>
                <a:gd name="T33" fmla="*/ 44 h 256"/>
                <a:gd name="T34" fmla="*/ 68 w 186"/>
                <a:gd name="T35" fmla="*/ 256 h 256"/>
                <a:gd name="T36" fmla="*/ 118 w 186"/>
                <a:gd name="T37" fmla="*/ 256 h 256"/>
                <a:gd name="T38" fmla="*/ 118 w 186"/>
                <a:gd name="T39" fmla="*/ 44 h 256"/>
                <a:gd name="T40" fmla="*/ 186 w 186"/>
                <a:gd name="T41" fmla="*/ 44 h 256"/>
                <a:gd name="T42" fmla="*/ 186 w 186"/>
                <a:gd name="T4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56">
                  <a:moveTo>
                    <a:pt x="174" y="11"/>
                  </a:moveTo>
                  <a:lnTo>
                    <a:pt x="174" y="32"/>
                  </a:lnTo>
                  <a:lnTo>
                    <a:pt x="118" y="32"/>
                  </a:lnTo>
                  <a:lnTo>
                    <a:pt x="106" y="32"/>
                  </a:lnTo>
                  <a:lnTo>
                    <a:pt x="106" y="44"/>
                  </a:lnTo>
                  <a:lnTo>
                    <a:pt x="106" y="245"/>
                  </a:lnTo>
                  <a:lnTo>
                    <a:pt x="79" y="245"/>
                  </a:lnTo>
                  <a:lnTo>
                    <a:pt x="79" y="44"/>
                  </a:lnTo>
                  <a:lnTo>
                    <a:pt x="79" y="32"/>
                  </a:lnTo>
                  <a:lnTo>
                    <a:pt x="68" y="32"/>
                  </a:lnTo>
                  <a:lnTo>
                    <a:pt x="11" y="32"/>
                  </a:lnTo>
                  <a:lnTo>
                    <a:pt x="11" y="11"/>
                  </a:lnTo>
                  <a:lnTo>
                    <a:pt x="174" y="11"/>
                  </a:lnTo>
                  <a:close/>
                  <a:moveTo>
                    <a:pt x="186" y="0"/>
                  </a:moveTo>
                  <a:lnTo>
                    <a:pt x="0" y="0"/>
                  </a:lnTo>
                  <a:lnTo>
                    <a:pt x="0" y="44"/>
                  </a:lnTo>
                  <a:lnTo>
                    <a:pt x="68" y="44"/>
                  </a:lnTo>
                  <a:lnTo>
                    <a:pt x="68" y="256"/>
                  </a:lnTo>
                  <a:lnTo>
                    <a:pt x="118" y="256"/>
                  </a:lnTo>
                  <a:lnTo>
                    <a:pt x="118" y="44"/>
                  </a:lnTo>
                  <a:lnTo>
                    <a:pt x="186" y="44"/>
                  </a:lnTo>
                  <a:lnTo>
                    <a:pt x="1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9"/>
            <p:cNvSpPr>
              <a:spLocks noEditPoints="1"/>
            </p:cNvSpPr>
            <p:nvPr userDrawn="1"/>
          </p:nvSpPr>
          <p:spPr bwMode="auto">
            <a:xfrm>
              <a:off x="8953500" y="4200525"/>
              <a:ext cx="404813" cy="406400"/>
            </a:xfrm>
            <a:custGeom>
              <a:avLst/>
              <a:gdLst>
                <a:gd name="T0" fmla="*/ 138 w 255"/>
                <a:gd name="T1" fmla="*/ 11 h 256"/>
                <a:gd name="T2" fmla="*/ 238 w 255"/>
                <a:gd name="T3" fmla="*/ 245 h 256"/>
                <a:gd name="T4" fmla="*/ 211 w 255"/>
                <a:gd name="T5" fmla="*/ 245 h 256"/>
                <a:gd name="T6" fmla="*/ 189 w 255"/>
                <a:gd name="T7" fmla="*/ 195 h 256"/>
                <a:gd name="T8" fmla="*/ 187 w 255"/>
                <a:gd name="T9" fmla="*/ 188 h 256"/>
                <a:gd name="T10" fmla="*/ 179 w 255"/>
                <a:gd name="T11" fmla="*/ 188 h 256"/>
                <a:gd name="T12" fmla="*/ 76 w 255"/>
                <a:gd name="T13" fmla="*/ 188 h 256"/>
                <a:gd name="T14" fmla="*/ 69 w 255"/>
                <a:gd name="T15" fmla="*/ 188 h 256"/>
                <a:gd name="T16" fmla="*/ 66 w 255"/>
                <a:gd name="T17" fmla="*/ 195 h 256"/>
                <a:gd name="T18" fmla="*/ 44 w 255"/>
                <a:gd name="T19" fmla="*/ 245 h 256"/>
                <a:gd name="T20" fmla="*/ 17 w 255"/>
                <a:gd name="T21" fmla="*/ 245 h 256"/>
                <a:gd name="T22" fmla="*/ 117 w 255"/>
                <a:gd name="T23" fmla="*/ 11 h 256"/>
                <a:gd name="T24" fmla="*/ 138 w 255"/>
                <a:gd name="T25" fmla="*/ 11 h 256"/>
                <a:gd name="T26" fmla="*/ 78 w 255"/>
                <a:gd name="T27" fmla="*/ 167 h 256"/>
                <a:gd name="T28" fmla="*/ 95 w 255"/>
                <a:gd name="T29" fmla="*/ 167 h 256"/>
                <a:gd name="T30" fmla="*/ 160 w 255"/>
                <a:gd name="T31" fmla="*/ 167 h 256"/>
                <a:gd name="T32" fmla="*/ 177 w 255"/>
                <a:gd name="T33" fmla="*/ 167 h 256"/>
                <a:gd name="T34" fmla="*/ 170 w 255"/>
                <a:gd name="T35" fmla="*/ 151 h 256"/>
                <a:gd name="T36" fmla="*/ 138 w 255"/>
                <a:gd name="T37" fmla="*/ 75 h 256"/>
                <a:gd name="T38" fmla="*/ 127 w 255"/>
                <a:gd name="T39" fmla="*/ 51 h 256"/>
                <a:gd name="T40" fmla="*/ 117 w 255"/>
                <a:gd name="T41" fmla="*/ 75 h 256"/>
                <a:gd name="T42" fmla="*/ 84 w 255"/>
                <a:gd name="T43" fmla="*/ 151 h 256"/>
                <a:gd name="T44" fmla="*/ 78 w 255"/>
                <a:gd name="T45" fmla="*/ 167 h 256"/>
                <a:gd name="T46" fmla="*/ 145 w 255"/>
                <a:gd name="T47" fmla="*/ 0 h 256"/>
                <a:gd name="T48" fmla="*/ 110 w 255"/>
                <a:gd name="T49" fmla="*/ 0 h 256"/>
                <a:gd name="T50" fmla="*/ 0 w 255"/>
                <a:gd name="T51" fmla="*/ 256 h 256"/>
                <a:gd name="T52" fmla="*/ 52 w 255"/>
                <a:gd name="T53" fmla="*/ 256 h 256"/>
                <a:gd name="T54" fmla="*/ 76 w 255"/>
                <a:gd name="T55" fmla="*/ 199 h 256"/>
                <a:gd name="T56" fmla="*/ 179 w 255"/>
                <a:gd name="T57" fmla="*/ 199 h 256"/>
                <a:gd name="T58" fmla="*/ 203 w 255"/>
                <a:gd name="T59" fmla="*/ 256 h 256"/>
                <a:gd name="T60" fmla="*/ 255 w 255"/>
                <a:gd name="T61" fmla="*/ 256 h 256"/>
                <a:gd name="T62" fmla="*/ 145 w 255"/>
                <a:gd name="T63" fmla="*/ 0 h 256"/>
                <a:gd name="T64" fmla="*/ 95 w 255"/>
                <a:gd name="T65" fmla="*/ 156 h 256"/>
                <a:gd name="T66" fmla="*/ 127 w 255"/>
                <a:gd name="T67" fmla="*/ 80 h 256"/>
                <a:gd name="T68" fmla="*/ 160 w 255"/>
                <a:gd name="T69" fmla="*/ 156 h 256"/>
                <a:gd name="T70" fmla="*/ 95 w 255"/>
                <a:gd name="T71" fmla="*/ 1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5" h="256">
                  <a:moveTo>
                    <a:pt x="138" y="11"/>
                  </a:moveTo>
                  <a:lnTo>
                    <a:pt x="238" y="245"/>
                  </a:lnTo>
                  <a:lnTo>
                    <a:pt x="211" y="245"/>
                  </a:lnTo>
                  <a:lnTo>
                    <a:pt x="189" y="195"/>
                  </a:lnTo>
                  <a:lnTo>
                    <a:pt x="187" y="188"/>
                  </a:lnTo>
                  <a:lnTo>
                    <a:pt x="179" y="188"/>
                  </a:lnTo>
                  <a:lnTo>
                    <a:pt x="76" y="188"/>
                  </a:lnTo>
                  <a:lnTo>
                    <a:pt x="69" y="188"/>
                  </a:lnTo>
                  <a:lnTo>
                    <a:pt x="66" y="195"/>
                  </a:lnTo>
                  <a:lnTo>
                    <a:pt x="44" y="245"/>
                  </a:lnTo>
                  <a:lnTo>
                    <a:pt x="17" y="245"/>
                  </a:lnTo>
                  <a:lnTo>
                    <a:pt x="117" y="11"/>
                  </a:lnTo>
                  <a:lnTo>
                    <a:pt x="138" y="11"/>
                  </a:lnTo>
                  <a:close/>
                  <a:moveTo>
                    <a:pt x="78" y="167"/>
                  </a:moveTo>
                  <a:lnTo>
                    <a:pt x="95" y="167"/>
                  </a:lnTo>
                  <a:lnTo>
                    <a:pt x="160" y="167"/>
                  </a:lnTo>
                  <a:lnTo>
                    <a:pt x="177" y="167"/>
                  </a:lnTo>
                  <a:lnTo>
                    <a:pt x="170" y="151"/>
                  </a:lnTo>
                  <a:lnTo>
                    <a:pt x="138" y="75"/>
                  </a:lnTo>
                  <a:lnTo>
                    <a:pt x="127" y="51"/>
                  </a:lnTo>
                  <a:lnTo>
                    <a:pt x="117" y="75"/>
                  </a:lnTo>
                  <a:lnTo>
                    <a:pt x="84" y="151"/>
                  </a:lnTo>
                  <a:lnTo>
                    <a:pt x="78" y="167"/>
                  </a:lnTo>
                  <a:close/>
                  <a:moveTo>
                    <a:pt x="145" y="0"/>
                  </a:moveTo>
                  <a:lnTo>
                    <a:pt x="110" y="0"/>
                  </a:lnTo>
                  <a:lnTo>
                    <a:pt x="0" y="256"/>
                  </a:lnTo>
                  <a:lnTo>
                    <a:pt x="52" y="256"/>
                  </a:lnTo>
                  <a:lnTo>
                    <a:pt x="76" y="199"/>
                  </a:lnTo>
                  <a:lnTo>
                    <a:pt x="179" y="199"/>
                  </a:lnTo>
                  <a:lnTo>
                    <a:pt x="203" y="256"/>
                  </a:lnTo>
                  <a:lnTo>
                    <a:pt x="255" y="256"/>
                  </a:lnTo>
                  <a:lnTo>
                    <a:pt x="145" y="0"/>
                  </a:lnTo>
                  <a:close/>
                  <a:moveTo>
                    <a:pt x="95" y="156"/>
                  </a:moveTo>
                  <a:lnTo>
                    <a:pt x="127" y="80"/>
                  </a:lnTo>
                  <a:lnTo>
                    <a:pt x="160" y="156"/>
                  </a:lnTo>
                  <a:lnTo>
                    <a:pt x="95" y="1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5"/>
            <p:cNvSpPr>
              <a:spLocks noEditPoints="1"/>
            </p:cNvSpPr>
            <p:nvPr userDrawn="1"/>
          </p:nvSpPr>
          <p:spPr bwMode="auto">
            <a:xfrm>
              <a:off x="7410450" y="4200525"/>
              <a:ext cx="350838" cy="412750"/>
            </a:xfrm>
            <a:custGeom>
              <a:avLst/>
              <a:gdLst>
                <a:gd name="T0" fmla="*/ 2198 w 2316"/>
                <a:gd name="T1" fmla="*/ 117 h 2741"/>
                <a:gd name="T2" fmla="*/ 2198 w 2316"/>
                <a:gd name="T3" fmla="*/ 1563 h 2741"/>
                <a:gd name="T4" fmla="*/ 1890 w 2316"/>
                <a:gd name="T5" fmla="*/ 2375 h 2741"/>
                <a:gd name="T6" fmla="*/ 1158 w 2316"/>
                <a:gd name="T7" fmla="*/ 2624 h 2741"/>
                <a:gd name="T8" fmla="*/ 425 w 2316"/>
                <a:gd name="T9" fmla="*/ 2376 h 2741"/>
                <a:gd name="T10" fmla="*/ 117 w 2316"/>
                <a:gd name="T11" fmla="*/ 1563 h 2741"/>
                <a:gd name="T12" fmla="*/ 117 w 2316"/>
                <a:gd name="T13" fmla="*/ 117 h 2741"/>
                <a:gd name="T14" fmla="*/ 404 w 2316"/>
                <a:gd name="T15" fmla="*/ 117 h 2741"/>
                <a:gd name="T16" fmla="*/ 404 w 2316"/>
                <a:gd name="T17" fmla="*/ 1602 h 2741"/>
                <a:gd name="T18" fmla="*/ 618 w 2316"/>
                <a:gd name="T19" fmla="*/ 2189 h 2741"/>
                <a:gd name="T20" fmla="*/ 1158 w 2316"/>
                <a:gd name="T21" fmla="*/ 2395 h 2741"/>
                <a:gd name="T22" fmla="*/ 1698 w 2316"/>
                <a:gd name="T23" fmla="*/ 2189 h 2741"/>
                <a:gd name="T24" fmla="*/ 1912 w 2316"/>
                <a:gd name="T25" fmla="*/ 1602 h 2741"/>
                <a:gd name="T26" fmla="*/ 1912 w 2316"/>
                <a:gd name="T27" fmla="*/ 117 h 2741"/>
                <a:gd name="T28" fmla="*/ 2198 w 2316"/>
                <a:gd name="T29" fmla="*/ 117 h 2741"/>
                <a:gd name="T30" fmla="*/ 2316 w 2316"/>
                <a:gd name="T31" fmla="*/ 0 h 2741"/>
                <a:gd name="T32" fmla="*/ 1794 w 2316"/>
                <a:gd name="T33" fmla="*/ 0 h 2741"/>
                <a:gd name="T34" fmla="*/ 1794 w 2316"/>
                <a:gd name="T35" fmla="*/ 1602 h 2741"/>
                <a:gd name="T36" fmla="*/ 1617 w 2316"/>
                <a:gd name="T37" fmla="*/ 2104 h 2741"/>
                <a:gd name="T38" fmla="*/ 1158 w 2316"/>
                <a:gd name="T39" fmla="*/ 2277 h 2741"/>
                <a:gd name="T40" fmla="*/ 698 w 2316"/>
                <a:gd name="T41" fmla="*/ 2104 h 2741"/>
                <a:gd name="T42" fmla="*/ 521 w 2316"/>
                <a:gd name="T43" fmla="*/ 1602 h 2741"/>
                <a:gd name="T44" fmla="*/ 521 w 2316"/>
                <a:gd name="T45" fmla="*/ 0 h 2741"/>
                <a:gd name="T46" fmla="*/ 0 w 2316"/>
                <a:gd name="T47" fmla="*/ 0 h 2741"/>
                <a:gd name="T48" fmla="*/ 0 w 2316"/>
                <a:gd name="T49" fmla="*/ 1563 h 2741"/>
                <a:gd name="T50" fmla="*/ 347 w 2316"/>
                <a:gd name="T51" fmla="*/ 2463 h 2741"/>
                <a:gd name="T52" fmla="*/ 1158 w 2316"/>
                <a:gd name="T53" fmla="*/ 2741 h 2741"/>
                <a:gd name="T54" fmla="*/ 1968 w 2316"/>
                <a:gd name="T55" fmla="*/ 2463 h 2741"/>
                <a:gd name="T56" fmla="*/ 2316 w 2316"/>
                <a:gd name="T57" fmla="*/ 1563 h 2741"/>
                <a:gd name="T58" fmla="*/ 2316 w 2316"/>
                <a:gd name="T59" fmla="*/ 0 h 2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16" h="2741">
                  <a:moveTo>
                    <a:pt x="2198" y="117"/>
                  </a:moveTo>
                  <a:cubicBezTo>
                    <a:pt x="2198" y="1563"/>
                    <a:pt x="2198" y="1563"/>
                    <a:pt x="2198" y="1563"/>
                  </a:cubicBezTo>
                  <a:cubicBezTo>
                    <a:pt x="2198" y="1924"/>
                    <a:pt x="2098" y="2189"/>
                    <a:pt x="1890" y="2375"/>
                  </a:cubicBezTo>
                  <a:cubicBezTo>
                    <a:pt x="1713" y="2533"/>
                    <a:pt x="1446" y="2624"/>
                    <a:pt x="1158" y="2624"/>
                  </a:cubicBezTo>
                  <a:cubicBezTo>
                    <a:pt x="870" y="2624"/>
                    <a:pt x="602" y="2533"/>
                    <a:pt x="425" y="2376"/>
                  </a:cubicBezTo>
                  <a:cubicBezTo>
                    <a:pt x="218" y="2190"/>
                    <a:pt x="117" y="1924"/>
                    <a:pt x="117" y="1563"/>
                  </a:cubicBezTo>
                  <a:cubicBezTo>
                    <a:pt x="117" y="117"/>
                    <a:pt x="117" y="117"/>
                    <a:pt x="117" y="117"/>
                  </a:cubicBezTo>
                  <a:cubicBezTo>
                    <a:pt x="404" y="117"/>
                    <a:pt x="404" y="117"/>
                    <a:pt x="404" y="117"/>
                  </a:cubicBezTo>
                  <a:cubicBezTo>
                    <a:pt x="404" y="1602"/>
                    <a:pt x="404" y="1602"/>
                    <a:pt x="404" y="1602"/>
                  </a:cubicBezTo>
                  <a:cubicBezTo>
                    <a:pt x="404" y="1866"/>
                    <a:pt x="472" y="2052"/>
                    <a:pt x="618" y="2189"/>
                  </a:cubicBezTo>
                  <a:cubicBezTo>
                    <a:pt x="756" y="2321"/>
                    <a:pt x="947" y="2395"/>
                    <a:pt x="1158" y="2395"/>
                  </a:cubicBezTo>
                  <a:cubicBezTo>
                    <a:pt x="1368" y="2395"/>
                    <a:pt x="1560" y="2321"/>
                    <a:pt x="1698" y="2189"/>
                  </a:cubicBezTo>
                  <a:cubicBezTo>
                    <a:pt x="1844" y="2052"/>
                    <a:pt x="1912" y="1866"/>
                    <a:pt x="1912" y="1602"/>
                  </a:cubicBezTo>
                  <a:cubicBezTo>
                    <a:pt x="1912" y="117"/>
                    <a:pt x="1912" y="117"/>
                    <a:pt x="1912" y="117"/>
                  </a:cubicBezTo>
                  <a:cubicBezTo>
                    <a:pt x="2198" y="117"/>
                    <a:pt x="2198" y="117"/>
                    <a:pt x="2198" y="117"/>
                  </a:cubicBezTo>
                  <a:moveTo>
                    <a:pt x="2316" y="0"/>
                  </a:moveTo>
                  <a:cubicBezTo>
                    <a:pt x="1794" y="0"/>
                    <a:pt x="1794" y="0"/>
                    <a:pt x="1794" y="0"/>
                  </a:cubicBezTo>
                  <a:cubicBezTo>
                    <a:pt x="1794" y="1602"/>
                    <a:pt x="1794" y="1602"/>
                    <a:pt x="1794" y="1602"/>
                  </a:cubicBezTo>
                  <a:cubicBezTo>
                    <a:pt x="1794" y="1849"/>
                    <a:pt x="1729" y="2000"/>
                    <a:pt x="1617" y="2104"/>
                  </a:cubicBezTo>
                  <a:cubicBezTo>
                    <a:pt x="1501" y="2216"/>
                    <a:pt x="1339" y="2277"/>
                    <a:pt x="1158" y="2277"/>
                  </a:cubicBezTo>
                  <a:cubicBezTo>
                    <a:pt x="976" y="2277"/>
                    <a:pt x="814" y="2216"/>
                    <a:pt x="698" y="2104"/>
                  </a:cubicBezTo>
                  <a:cubicBezTo>
                    <a:pt x="586" y="2000"/>
                    <a:pt x="521" y="1849"/>
                    <a:pt x="521" y="1602"/>
                  </a:cubicBezTo>
                  <a:cubicBezTo>
                    <a:pt x="521" y="0"/>
                    <a:pt x="521" y="0"/>
                    <a:pt x="521" y="0"/>
                  </a:cubicBezTo>
                  <a:cubicBezTo>
                    <a:pt x="0" y="0"/>
                    <a:pt x="0" y="0"/>
                    <a:pt x="0" y="0"/>
                  </a:cubicBezTo>
                  <a:cubicBezTo>
                    <a:pt x="0" y="1563"/>
                    <a:pt x="0" y="1563"/>
                    <a:pt x="0" y="1563"/>
                  </a:cubicBezTo>
                  <a:cubicBezTo>
                    <a:pt x="0" y="1976"/>
                    <a:pt x="123" y="2262"/>
                    <a:pt x="347" y="2463"/>
                  </a:cubicBezTo>
                  <a:cubicBezTo>
                    <a:pt x="556" y="2648"/>
                    <a:pt x="853" y="2741"/>
                    <a:pt x="1158" y="2741"/>
                  </a:cubicBezTo>
                  <a:cubicBezTo>
                    <a:pt x="1463" y="2741"/>
                    <a:pt x="1760" y="2648"/>
                    <a:pt x="1968" y="2463"/>
                  </a:cubicBezTo>
                  <a:cubicBezTo>
                    <a:pt x="2192" y="2262"/>
                    <a:pt x="2316" y="1976"/>
                    <a:pt x="2316" y="1563"/>
                  </a:cubicBezTo>
                  <a:lnTo>
                    <a:pt x="231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7"/>
            <p:cNvSpPr>
              <a:spLocks noEditPoints="1"/>
            </p:cNvSpPr>
            <p:nvPr userDrawn="1"/>
          </p:nvSpPr>
          <p:spPr bwMode="auto">
            <a:xfrm>
              <a:off x="8145463" y="4194175"/>
              <a:ext cx="285750" cy="419100"/>
            </a:xfrm>
            <a:custGeom>
              <a:avLst/>
              <a:gdLst>
                <a:gd name="T0" fmla="*/ 1016 w 1892"/>
                <a:gd name="T1" fmla="*/ 117 h 2779"/>
                <a:gd name="T2" fmla="*/ 1635 w 1892"/>
                <a:gd name="T3" fmla="*/ 284 h 2779"/>
                <a:gd name="T4" fmla="*/ 1502 w 1892"/>
                <a:gd name="T5" fmla="*/ 474 h 2779"/>
                <a:gd name="T6" fmla="*/ 1062 w 1892"/>
                <a:gd name="T7" fmla="*/ 346 h 2779"/>
                <a:gd name="T8" fmla="*/ 528 w 1892"/>
                <a:gd name="T9" fmla="*/ 756 h 2779"/>
                <a:gd name="T10" fmla="*/ 1057 w 1892"/>
                <a:gd name="T11" fmla="*/ 1224 h 2779"/>
                <a:gd name="T12" fmla="*/ 1775 w 1892"/>
                <a:gd name="T13" fmla="*/ 1968 h 2779"/>
                <a:gd name="T14" fmla="*/ 977 w 1892"/>
                <a:gd name="T15" fmla="*/ 2662 h 2779"/>
                <a:gd name="T16" fmla="*/ 171 w 1892"/>
                <a:gd name="T17" fmla="*/ 2365 h 2779"/>
                <a:gd name="T18" fmla="*/ 343 w 1892"/>
                <a:gd name="T19" fmla="*/ 2185 h 2779"/>
                <a:gd name="T20" fmla="*/ 977 w 1892"/>
                <a:gd name="T21" fmla="*/ 2433 h 2779"/>
                <a:gd name="T22" fmla="*/ 1488 w 1892"/>
                <a:gd name="T23" fmla="*/ 1976 h 2779"/>
                <a:gd name="T24" fmla="*/ 906 w 1892"/>
                <a:gd name="T25" fmla="*/ 1427 h 2779"/>
                <a:gd name="T26" fmla="*/ 565 w 1892"/>
                <a:gd name="T27" fmla="*/ 1272 h 2779"/>
                <a:gd name="T28" fmla="*/ 241 w 1892"/>
                <a:gd name="T29" fmla="*/ 760 h 2779"/>
                <a:gd name="T30" fmla="*/ 1016 w 1892"/>
                <a:gd name="T31" fmla="*/ 117 h 2779"/>
                <a:gd name="T32" fmla="*/ 1016 w 1892"/>
                <a:gd name="T33" fmla="*/ 0 h 2779"/>
                <a:gd name="T34" fmla="*/ 124 w 1892"/>
                <a:gd name="T35" fmla="*/ 760 h 2779"/>
                <a:gd name="T36" fmla="*/ 506 w 1892"/>
                <a:gd name="T37" fmla="*/ 1374 h 2779"/>
                <a:gd name="T38" fmla="*/ 1371 w 1892"/>
                <a:gd name="T39" fmla="*/ 1976 h 2779"/>
                <a:gd name="T40" fmla="*/ 977 w 1892"/>
                <a:gd name="T41" fmla="*/ 2315 h 2779"/>
                <a:gd name="T42" fmla="*/ 340 w 1892"/>
                <a:gd name="T43" fmla="*/ 2018 h 2779"/>
                <a:gd name="T44" fmla="*/ 0 w 1892"/>
                <a:gd name="T45" fmla="*/ 2373 h 2779"/>
                <a:gd name="T46" fmla="*/ 977 w 1892"/>
                <a:gd name="T47" fmla="*/ 2779 h 2779"/>
                <a:gd name="T48" fmla="*/ 1892 w 1892"/>
                <a:gd name="T49" fmla="*/ 1968 h 2779"/>
                <a:gd name="T50" fmla="*/ 645 w 1892"/>
                <a:gd name="T51" fmla="*/ 756 h 2779"/>
                <a:gd name="T52" fmla="*/ 1062 w 1892"/>
                <a:gd name="T53" fmla="*/ 463 h 2779"/>
                <a:gd name="T54" fmla="*/ 1529 w 1892"/>
                <a:gd name="T55" fmla="*/ 640 h 2779"/>
                <a:gd name="T56" fmla="*/ 1799 w 1892"/>
                <a:gd name="T57" fmla="*/ 254 h 2779"/>
                <a:gd name="T58" fmla="*/ 1016 w 1892"/>
                <a:gd name="T59" fmla="*/ 0 h 2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92" h="2779">
                  <a:moveTo>
                    <a:pt x="1016" y="117"/>
                  </a:moveTo>
                  <a:cubicBezTo>
                    <a:pt x="1253" y="117"/>
                    <a:pt x="1449" y="169"/>
                    <a:pt x="1635" y="284"/>
                  </a:cubicBezTo>
                  <a:cubicBezTo>
                    <a:pt x="1502" y="474"/>
                    <a:pt x="1502" y="474"/>
                    <a:pt x="1502" y="474"/>
                  </a:cubicBezTo>
                  <a:cubicBezTo>
                    <a:pt x="1374" y="394"/>
                    <a:pt x="1212" y="346"/>
                    <a:pt x="1062" y="346"/>
                  </a:cubicBezTo>
                  <a:cubicBezTo>
                    <a:pt x="748" y="346"/>
                    <a:pt x="528" y="515"/>
                    <a:pt x="528" y="756"/>
                  </a:cubicBezTo>
                  <a:cubicBezTo>
                    <a:pt x="528" y="1014"/>
                    <a:pt x="785" y="1116"/>
                    <a:pt x="1057" y="1224"/>
                  </a:cubicBezTo>
                  <a:cubicBezTo>
                    <a:pt x="1410" y="1364"/>
                    <a:pt x="1775" y="1509"/>
                    <a:pt x="1775" y="1968"/>
                  </a:cubicBezTo>
                  <a:cubicBezTo>
                    <a:pt x="1775" y="2402"/>
                    <a:pt x="1369" y="2662"/>
                    <a:pt x="977" y="2662"/>
                  </a:cubicBezTo>
                  <a:cubicBezTo>
                    <a:pt x="693" y="2662"/>
                    <a:pt x="416" y="2559"/>
                    <a:pt x="171" y="2365"/>
                  </a:cubicBezTo>
                  <a:cubicBezTo>
                    <a:pt x="343" y="2185"/>
                    <a:pt x="343" y="2185"/>
                    <a:pt x="343" y="2185"/>
                  </a:cubicBezTo>
                  <a:cubicBezTo>
                    <a:pt x="524" y="2341"/>
                    <a:pt x="754" y="2433"/>
                    <a:pt x="977" y="2433"/>
                  </a:cubicBezTo>
                  <a:cubicBezTo>
                    <a:pt x="1273" y="2433"/>
                    <a:pt x="1488" y="2240"/>
                    <a:pt x="1488" y="1976"/>
                  </a:cubicBezTo>
                  <a:cubicBezTo>
                    <a:pt x="1488" y="1656"/>
                    <a:pt x="1192" y="1539"/>
                    <a:pt x="906" y="1427"/>
                  </a:cubicBezTo>
                  <a:cubicBezTo>
                    <a:pt x="790" y="1381"/>
                    <a:pt x="669" y="1334"/>
                    <a:pt x="565" y="1272"/>
                  </a:cubicBezTo>
                  <a:cubicBezTo>
                    <a:pt x="344" y="1144"/>
                    <a:pt x="241" y="981"/>
                    <a:pt x="241" y="760"/>
                  </a:cubicBezTo>
                  <a:cubicBezTo>
                    <a:pt x="241" y="342"/>
                    <a:pt x="640" y="117"/>
                    <a:pt x="1016" y="117"/>
                  </a:cubicBezTo>
                  <a:moveTo>
                    <a:pt x="1016" y="0"/>
                  </a:moveTo>
                  <a:cubicBezTo>
                    <a:pt x="568" y="0"/>
                    <a:pt x="124" y="278"/>
                    <a:pt x="124" y="760"/>
                  </a:cubicBezTo>
                  <a:cubicBezTo>
                    <a:pt x="124" y="1065"/>
                    <a:pt x="294" y="1250"/>
                    <a:pt x="506" y="1374"/>
                  </a:cubicBezTo>
                  <a:cubicBezTo>
                    <a:pt x="869" y="1586"/>
                    <a:pt x="1371" y="1628"/>
                    <a:pt x="1371" y="1976"/>
                  </a:cubicBezTo>
                  <a:cubicBezTo>
                    <a:pt x="1371" y="2173"/>
                    <a:pt x="1209" y="2315"/>
                    <a:pt x="977" y="2315"/>
                  </a:cubicBezTo>
                  <a:cubicBezTo>
                    <a:pt x="730" y="2315"/>
                    <a:pt x="494" y="2188"/>
                    <a:pt x="340" y="2018"/>
                  </a:cubicBezTo>
                  <a:cubicBezTo>
                    <a:pt x="0" y="2373"/>
                    <a:pt x="0" y="2373"/>
                    <a:pt x="0" y="2373"/>
                  </a:cubicBezTo>
                  <a:cubicBezTo>
                    <a:pt x="278" y="2628"/>
                    <a:pt x="614" y="2779"/>
                    <a:pt x="977" y="2779"/>
                  </a:cubicBezTo>
                  <a:cubicBezTo>
                    <a:pt x="1463" y="2779"/>
                    <a:pt x="1892" y="2447"/>
                    <a:pt x="1892" y="1968"/>
                  </a:cubicBezTo>
                  <a:cubicBezTo>
                    <a:pt x="1892" y="1057"/>
                    <a:pt x="645" y="1192"/>
                    <a:pt x="645" y="756"/>
                  </a:cubicBezTo>
                  <a:cubicBezTo>
                    <a:pt x="645" y="548"/>
                    <a:pt x="865" y="463"/>
                    <a:pt x="1062" y="463"/>
                  </a:cubicBezTo>
                  <a:cubicBezTo>
                    <a:pt x="1239" y="463"/>
                    <a:pt x="1421" y="540"/>
                    <a:pt x="1529" y="640"/>
                  </a:cubicBezTo>
                  <a:cubicBezTo>
                    <a:pt x="1799" y="254"/>
                    <a:pt x="1799" y="254"/>
                    <a:pt x="1799" y="254"/>
                  </a:cubicBezTo>
                  <a:cubicBezTo>
                    <a:pt x="1544" y="65"/>
                    <a:pt x="1290" y="0"/>
                    <a:pt x="10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8"/>
            <p:cNvSpPr>
              <a:spLocks noEditPoints="1"/>
            </p:cNvSpPr>
            <p:nvPr userDrawn="1"/>
          </p:nvSpPr>
          <p:spPr bwMode="auto">
            <a:xfrm>
              <a:off x="8497888" y="4200525"/>
              <a:ext cx="407988" cy="406400"/>
            </a:xfrm>
            <a:custGeom>
              <a:avLst/>
              <a:gdLst>
                <a:gd name="T0" fmla="*/ 246 w 257"/>
                <a:gd name="T1" fmla="*/ 11 h 256"/>
                <a:gd name="T2" fmla="*/ 246 w 257"/>
                <a:gd name="T3" fmla="*/ 245 h 256"/>
                <a:gd name="T4" fmla="*/ 219 w 257"/>
                <a:gd name="T5" fmla="*/ 245 h 256"/>
                <a:gd name="T6" fmla="*/ 219 w 257"/>
                <a:gd name="T7" fmla="*/ 113 h 256"/>
                <a:gd name="T8" fmla="*/ 219 w 257"/>
                <a:gd name="T9" fmla="*/ 74 h 256"/>
                <a:gd name="T10" fmla="*/ 198 w 257"/>
                <a:gd name="T11" fmla="*/ 108 h 256"/>
                <a:gd name="T12" fmla="*/ 140 w 257"/>
                <a:gd name="T13" fmla="*/ 203 h 256"/>
                <a:gd name="T14" fmla="*/ 118 w 257"/>
                <a:gd name="T15" fmla="*/ 203 h 256"/>
                <a:gd name="T16" fmla="*/ 59 w 257"/>
                <a:gd name="T17" fmla="*/ 108 h 256"/>
                <a:gd name="T18" fmla="*/ 39 w 257"/>
                <a:gd name="T19" fmla="*/ 74 h 256"/>
                <a:gd name="T20" fmla="*/ 39 w 257"/>
                <a:gd name="T21" fmla="*/ 113 h 256"/>
                <a:gd name="T22" fmla="*/ 39 w 257"/>
                <a:gd name="T23" fmla="*/ 245 h 256"/>
                <a:gd name="T24" fmla="*/ 11 w 257"/>
                <a:gd name="T25" fmla="*/ 245 h 256"/>
                <a:gd name="T26" fmla="*/ 11 w 257"/>
                <a:gd name="T27" fmla="*/ 11 h 256"/>
                <a:gd name="T28" fmla="*/ 29 w 257"/>
                <a:gd name="T29" fmla="*/ 11 h 256"/>
                <a:gd name="T30" fmla="*/ 119 w 257"/>
                <a:gd name="T31" fmla="*/ 159 h 256"/>
                <a:gd name="T32" fmla="*/ 129 w 257"/>
                <a:gd name="T33" fmla="*/ 175 h 256"/>
                <a:gd name="T34" fmla="*/ 138 w 257"/>
                <a:gd name="T35" fmla="*/ 159 h 256"/>
                <a:gd name="T36" fmla="*/ 229 w 257"/>
                <a:gd name="T37" fmla="*/ 11 h 256"/>
                <a:gd name="T38" fmla="*/ 246 w 257"/>
                <a:gd name="T39" fmla="*/ 11 h 256"/>
                <a:gd name="T40" fmla="*/ 257 w 257"/>
                <a:gd name="T41" fmla="*/ 0 h 256"/>
                <a:gd name="T42" fmla="*/ 223 w 257"/>
                <a:gd name="T43" fmla="*/ 0 h 256"/>
                <a:gd name="T44" fmla="*/ 129 w 257"/>
                <a:gd name="T45" fmla="*/ 153 h 256"/>
                <a:gd name="T46" fmla="*/ 35 w 257"/>
                <a:gd name="T47" fmla="*/ 0 h 256"/>
                <a:gd name="T48" fmla="*/ 0 w 257"/>
                <a:gd name="T49" fmla="*/ 0 h 256"/>
                <a:gd name="T50" fmla="*/ 0 w 257"/>
                <a:gd name="T51" fmla="*/ 256 h 256"/>
                <a:gd name="T52" fmla="*/ 50 w 257"/>
                <a:gd name="T53" fmla="*/ 256 h 256"/>
                <a:gd name="T54" fmla="*/ 50 w 257"/>
                <a:gd name="T55" fmla="*/ 113 h 256"/>
                <a:gd name="T56" fmla="*/ 112 w 257"/>
                <a:gd name="T57" fmla="*/ 214 h 256"/>
                <a:gd name="T58" fmla="*/ 146 w 257"/>
                <a:gd name="T59" fmla="*/ 214 h 256"/>
                <a:gd name="T60" fmla="*/ 208 w 257"/>
                <a:gd name="T61" fmla="*/ 113 h 256"/>
                <a:gd name="T62" fmla="*/ 208 w 257"/>
                <a:gd name="T63" fmla="*/ 256 h 256"/>
                <a:gd name="T64" fmla="*/ 257 w 257"/>
                <a:gd name="T65" fmla="*/ 256 h 256"/>
                <a:gd name="T66" fmla="*/ 257 w 257"/>
                <a:gd name="T67"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7" h="256">
                  <a:moveTo>
                    <a:pt x="246" y="11"/>
                  </a:moveTo>
                  <a:lnTo>
                    <a:pt x="246" y="245"/>
                  </a:lnTo>
                  <a:lnTo>
                    <a:pt x="219" y="245"/>
                  </a:lnTo>
                  <a:lnTo>
                    <a:pt x="219" y="113"/>
                  </a:lnTo>
                  <a:lnTo>
                    <a:pt x="219" y="74"/>
                  </a:lnTo>
                  <a:lnTo>
                    <a:pt x="198" y="108"/>
                  </a:lnTo>
                  <a:lnTo>
                    <a:pt x="140" y="203"/>
                  </a:lnTo>
                  <a:lnTo>
                    <a:pt x="118" y="203"/>
                  </a:lnTo>
                  <a:lnTo>
                    <a:pt x="59" y="108"/>
                  </a:lnTo>
                  <a:lnTo>
                    <a:pt x="39" y="74"/>
                  </a:lnTo>
                  <a:lnTo>
                    <a:pt x="39" y="113"/>
                  </a:lnTo>
                  <a:lnTo>
                    <a:pt x="39" y="245"/>
                  </a:lnTo>
                  <a:lnTo>
                    <a:pt x="11" y="245"/>
                  </a:lnTo>
                  <a:lnTo>
                    <a:pt x="11" y="11"/>
                  </a:lnTo>
                  <a:lnTo>
                    <a:pt x="29" y="11"/>
                  </a:lnTo>
                  <a:lnTo>
                    <a:pt x="119" y="159"/>
                  </a:lnTo>
                  <a:lnTo>
                    <a:pt x="129" y="175"/>
                  </a:lnTo>
                  <a:lnTo>
                    <a:pt x="138" y="159"/>
                  </a:lnTo>
                  <a:lnTo>
                    <a:pt x="229" y="11"/>
                  </a:lnTo>
                  <a:lnTo>
                    <a:pt x="246" y="11"/>
                  </a:lnTo>
                  <a:close/>
                  <a:moveTo>
                    <a:pt x="257" y="0"/>
                  </a:moveTo>
                  <a:lnTo>
                    <a:pt x="223" y="0"/>
                  </a:lnTo>
                  <a:lnTo>
                    <a:pt x="129" y="153"/>
                  </a:lnTo>
                  <a:lnTo>
                    <a:pt x="35" y="0"/>
                  </a:lnTo>
                  <a:lnTo>
                    <a:pt x="0" y="0"/>
                  </a:lnTo>
                  <a:lnTo>
                    <a:pt x="0" y="256"/>
                  </a:lnTo>
                  <a:lnTo>
                    <a:pt x="50" y="256"/>
                  </a:lnTo>
                  <a:lnTo>
                    <a:pt x="50" y="113"/>
                  </a:lnTo>
                  <a:lnTo>
                    <a:pt x="112" y="214"/>
                  </a:lnTo>
                  <a:lnTo>
                    <a:pt x="146" y="214"/>
                  </a:lnTo>
                  <a:lnTo>
                    <a:pt x="208" y="113"/>
                  </a:lnTo>
                  <a:lnTo>
                    <a:pt x="208" y="256"/>
                  </a:lnTo>
                  <a:lnTo>
                    <a:pt x="257" y="256"/>
                  </a:lnTo>
                  <a:lnTo>
                    <a:pt x="2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10"/>
            <p:cNvSpPr>
              <a:spLocks noEditPoints="1"/>
            </p:cNvSpPr>
            <p:nvPr userDrawn="1"/>
          </p:nvSpPr>
          <p:spPr bwMode="auto">
            <a:xfrm>
              <a:off x="8953500" y="4200525"/>
              <a:ext cx="404813" cy="406400"/>
            </a:xfrm>
            <a:custGeom>
              <a:avLst/>
              <a:gdLst>
                <a:gd name="T0" fmla="*/ 138 w 255"/>
                <a:gd name="T1" fmla="*/ 11 h 256"/>
                <a:gd name="T2" fmla="*/ 238 w 255"/>
                <a:gd name="T3" fmla="*/ 245 h 256"/>
                <a:gd name="T4" fmla="*/ 211 w 255"/>
                <a:gd name="T5" fmla="*/ 245 h 256"/>
                <a:gd name="T6" fmla="*/ 189 w 255"/>
                <a:gd name="T7" fmla="*/ 195 h 256"/>
                <a:gd name="T8" fmla="*/ 187 w 255"/>
                <a:gd name="T9" fmla="*/ 188 h 256"/>
                <a:gd name="T10" fmla="*/ 179 w 255"/>
                <a:gd name="T11" fmla="*/ 188 h 256"/>
                <a:gd name="T12" fmla="*/ 76 w 255"/>
                <a:gd name="T13" fmla="*/ 188 h 256"/>
                <a:gd name="T14" fmla="*/ 69 w 255"/>
                <a:gd name="T15" fmla="*/ 188 h 256"/>
                <a:gd name="T16" fmla="*/ 66 w 255"/>
                <a:gd name="T17" fmla="*/ 195 h 256"/>
                <a:gd name="T18" fmla="*/ 44 w 255"/>
                <a:gd name="T19" fmla="*/ 245 h 256"/>
                <a:gd name="T20" fmla="*/ 17 w 255"/>
                <a:gd name="T21" fmla="*/ 245 h 256"/>
                <a:gd name="T22" fmla="*/ 117 w 255"/>
                <a:gd name="T23" fmla="*/ 11 h 256"/>
                <a:gd name="T24" fmla="*/ 138 w 255"/>
                <a:gd name="T25" fmla="*/ 11 h 256"/>
                <a:gd name="T26" fmla="*/ 78 w 255"/>
                <a:gd name="T27" fmla="*/ 167 h 256"/>
                <a:gd name="T28" fmla="*/ 95 w 255"/>
                <a:gd name="T29" fmla="*/ 167 h 256"/>
                <a:gd name="T30" fmla="*/ 160 w 255"/>
                <a:gd name="T31" fmla="*/ 167 h 256"/>
                <a:gd name="T32" fmla="*/ 177 w 255"/>
                <a:gd name="T33" fmla="*/ 167 h 256"/>
                <a:gd name="T34" fmla="*/ 170 w 255"/>
                <a:gd name="T35" fmla="*/ 151 h 256"/>
                <a:gd name="T36" fmla="*/ 138 w 255"/>
                <a:gd name="T37" fmla="*/ 75 h 256"/>
                <a:gd name="T38" fmla="*/ 127 w 255"/>
                <a:gd name="T39" fmla="*/ 51 h 256"/>
                <a:gd name="T40" fmla="*/ 117 w 255"/>
                <a:gd name="T41" fmla="*/ 75 h 256"/>
                <a:gd name="T42" fmla="*/ 84 w 255"/>
                <a:gd name="T43" fmla="*/ 151 h 256"/>
                <a:gd name="T44" fmla="*/ 78 w 255"/>
                <a:gd name="T45" fmla="*/ 167 h 256"/>
                <a:gd name="T46" fmla="*/ 145 w 255"/>
                <a:gd name="T47" fmla="*/ 0 h 256"/>
                <a:gd name="T48" fmla="*/ 110 w 255"/>
                <a:gd name="T49" fmla="*/ 0 h 256"/>
                <a:gd name="T50" fmla="*/ 0 w 255"/>
                <a:gd name="T51" fmla="*/ 256 h 256"/>
                <a:gd name="T52" fmla="*/ 52 w 255"/>
                <a:gd name="T53" fmla="*/ 256 h 256"/>
                <a:gd name="T54" fmla="*/ 76 w 255"/>
                <a:gd name="T55" fmla="*/ 199 h 256"/>
                <a:gd name="T56" fmla="*/ 179 w 255"/>
                <a:gd name="T57" fmla="*/ 199 h 256"/>
                <a:gd name="T58" fmla="*/ 203 w 255"/>
                <a:gd name="T59" fmla="*/ 256 h 256"/>
                <a:gd name="T60" fmla="*/ 255 w 255"/>
                <a:gd name="T61" fmla="*/ 256 h 256"/>
                <a:gd name="T62" fmla="*/ 145 w 255"/>
                <a:gd name="T63" fmla="*/ 0 h 256"/>
                <a:gd name="T64" fmla="*/ 95 w 255"/>
                <a:gd name="T65" fmla="*/ 156 h 256"/>
                <a:gd name="T66" fmla="*/ 127 w 255"/>
                <a:gd name="T67" fmla="*/ 80 h 256"/>
                <a:gd name="T68" fmla="*/ 160 w 255"/>
                <a:gd name="T69" fmla="*/ 156 h 256"/>
                <a:gd name="T70" fmla="*/ 95 w 255"/>
                <a:gd name="T71" fmla="*/ 1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5" h="256">
                  <a:moveTo>
                    <a:pt x="138" y="11"/>
                  </a:moveTo>
                  <a:lnTo>
                    <a:pt x="238" y="245"/>
                  </a:lnTo>
                  <a:lnTo>
                    <a:pt x="211" y="245"/>
                  </a:lnTo>
                  <a:lnTo>
                    <a:pt x="189" y="195"/>
                  </a:lnTo>
                  <a:lnTo>
                    <a:pt x="187" y="188"/>
                  </a:lnTo>
                  <a:lnTo>
                    <a:pt x="179" y="188"/>
                  </a:lnTo>
                  <a:lnTo>
                    <a:pt x="76" y="188"/>
                  </a:lnTo>
                  <a:lnTo>
                    <a:pt x="69" y="188"/>
                  </a:lnTo>
                  <a:lnTo>
                    <a:pt x="66" y="195"/>
                  </a:lnTo>
                  <a:lnTo>
                    <a:pt x="44" y="245"/>
                  </a:lnTo>
                  <a:lnTo>
                    <a:pt x="17" y="245"/>
                  </a:lnTo>
                  <a:lnTo>
                    <a:pt x="117" y="11"/>
                  </a:lnTo>
                  <a:lnTo>
                    <a:pt x="138" y="11"/>
                  </a:lnTo>
                  <a:moveTo>
                    <a:pt x="78" y="167"/>
                  </a:moveTo>
                  <a:lnTo>
                    <a:pt x="95" y="167"/>
                  </a:lnTo>
                  <a:lnTo>
                    <a:pt x="160" y="167"/>
                  </a:lnTo>
                  <a:lnTo>
                    <a:pt x="177" y="167"/>
                  </a:lnTo>
                  <a:lnTo>
                    <a:pt x="170" y="151"/>
                  </a:lnTo>
                  <a:lnTo>
                    <a:pt x="138" y="75"/>
                  </a:lnTo>
                  <a:lnTo>
                    <a:pt x="127" y="51"/>
                  </a:lnTo>
                  <a:lnTo>
                    <a:pt x="117" y="75"/>
                  </a:lnTo>
                  <a:lnTo>
                    <a:pt x="84" y="151"/>
                  </a:lnTo>
                  <a:lnTo>
                    <a:pt x="78" y="167"/>
                  </a:lnTo>
                  <a:moveTo>
                    <a:pt x="145" y="0"/>
                  </a:moveTo>
                  <a:lnTo>
                    <a:pt x="110" y="0"/>
                  </a:lnTo>
                  <a:lnTo>
                    <a:pt x="0" y="256"/>
                  </a:lnTo>
                  <a:lnTo>
                    <a:pt x="52" y="256"/>
                  </a:lnTo>
                  <a:lnTo>
                    <a:pt x="76" y="199"/>
                  </a:lnTo>
                  <a:lnTo>
                    <a:pt x="179" y="199"/>
                  </a:lnTo>
                  <a:lnTo>
                    <a:pt x="203" y="256"/>
                  </a:lnTo>
                  <a:lnTo>
                    <a:pt x="255" y="256"/>
                  </a:lnTo>
                  <a:lnTo>
                    <a:pt x="145" y="0"/>
                  </a:lnTo>
                  <a:moveTo>
                    <a:pt x="95" y="156"/>
                  </a:moveTo>
                  <a:lnTo>
                    <a:pt x="127" y="80"/>
                  </a:lnTo>
                  <a:lnTo>
                    <a:pt x="160" y="156"/>
                  </a:lnTo>
                  <a:lnTo>
                    <a:pt x="95" y="156"/>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11"/>
            <p:cNvSpPr>
              <a:spLocks noEditPoints="1"/>
            </p:cNvSpPr>
            <p:nvPr userDrawn="1"/>
          </p:nvSpPr>
          <p:spPr bwMode="auto">
            <a:xfrm>
              <a:off x="9763125" y="4200525"/>
              <a:ext cx="295275" cy="406400"/>
            </a:xfrm>
            <a:custGeom>
              <a:avLst/>
              <a:gdLst>
                <a:gd name="T0" fmla="*/ 175 w 186"/>
                <a:gd name="T1" fmla="*/ 11 h 256"/>
                <a:gd name="T2" fmla="*/ 175 w 186"/>
                <a:gd name="T3" fmla="*/ 32 h 256"/>
                <a:gd name="T4" fmla="*/ 118 w 186"/>
                <a:gd name="T5" fmla="*/ 32 h 256"/>
                <a:gd name="T6" fmla="*/ 107 w 186"/>
                <a:gd name="T7" fmla="*/ 32 h 256"/>
                <a:gd name="T8" fmla="*/ 107 w 186"/>
                <a:gd name="T9" fmla="*/ 44 h 256"/>
                <a:gd name="T10" fmla="*/ 107 w 186"/>
                <a:gd name="T11" fmla="*/ 245 h 256"/>
                <a:gd name="T12" fmla="*/ 80 w 186"/>
                <a:gd name="T13" fmla="*/ 245 h 256"/>
                <a:gd name="T14" fmla="*/ 80 w 186"/>
                <a:gd name="T15" fmla="*/ 44 h 256"/>
                <a:gd name="T16" fmla="*/ 80 w 186"/>
                <a:gd name="T17" fmla="*/ 32 h 256"/>
                <a:gd name="T18" fmla="*/ 68 w 186"/>
                <a:gd name="T19" fmla="*/ 32 h 256"/>
                <a:gd name="T20" fmla="*/ 12 w 186"/>
                <a:gd name="T21" fmla="*/ 32 h 256"/>
                <a:gd name="T22" fmla="*/ 12 w 186"/>
                <a:gd name="T23" fmla="*/ 11 h 256"/>
                <a:gd name="T24" fmla="*/ 175 w 186"/>
                <a:gd name="T25" fmla="*/ 11 h 256"/>
                <a:gd name="T26" fmla="*/ 186 w 186"/>
                <a:gd name="T27" fmla="*/ 0 h 256"/>
                <a:gd name="T28" fmla="*/ 0 w 186"/>
                <a:gd name="T29" fmla="*/ 0 h 256"/>
                <a:gd name="T30" fmla="*/ 0 w 186"/>
                <a:gd name="T31" fmla="*/ 44 h 256"/>
                <a:gd name="T32" fmla="*/ 68 w 186"/>
                <a:gd name="T33" fmla="*/ 44 h 256"/>
                <a:gd name="T34" fmla="*/ 68 w 186"/>
                <a:gd name="T35" fmla="*/ 256 h 256"/>
                <a:gd name="T36" fmla="*/ 118 w 186"/>
                <a:gd name="T37" fmla="*/ 256 h 256"/>
                <a:gd name="T38" fmla="*/ 118 w 186"/>
                <a:gd name="T39" fmla="*/ 44 h 256"/>
                <a:gd name="T40" fmla="*/ 186 w 186"/>
                <a:gd name="T41" fmla="*/ 44 h 256"/>
                <a:gd name="T42" fmla="*/ 186 w 186"/>
                <a:gd name="T4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56">
                  <a:moveTo>
                    <a:pt x="175" y="11"/>
                  </a:moveTo>
                  <a:lnTo>
                    <a:pt x="175" y="32"/>
                  </a:lnTo>
                  <a:lnTo>
                    <a:pt x="118" y="32"/>
                  </a:lnTo>
                  <a:lnTo>
                    <a:pt x="107" y="32"/>
                  </a:lnTo>
                  <a:lnTo>
                    <a:pt x="107" y="44"/>
                  </a:lnTo>
                  <a:lnTo>
                    <a:pt x="107" y="245"/>
                  </a:lnTo>
                  <a:lnTo>
                    <a:pt x="80" y="245"/>
                  </a:lnTo>
                  <a:lnTo>
                    <a:pt x="80" y="44"/>
                  </a:lnTo>
                  <a:lnTo>
                    <a:pt x="80" y="32"/>
                  </a:lnTo>
                  <a:lnTo>
                    <a:pt x="68" y="32"/>
                  </a:lnTo>
                  <a:lnTo>
                    <a:pt x="12" y="32"/>
                  </a:lnTo>
                  <a:lnTo>
                    <a:pt x="12" y="11"/>
                  </a:lnTo>
                  <a:lnTo>
                    <a:pt x="175" y="11"/>
                  </a:lnTo>
                  <a:close/>
                  <a:moveTo>
                    <a:pt x="186" y="0"/>
                  </a:moveTo>
                  <a:lnTo>
                    <a:pt x="0" y="0"/>
                  </a:lnTo>
                  <a:lnTo>
                    <a:pt x="0" y="44"/>
                  </a:lnTo>
                  <a:lnTo>
                    <a:pt x="68" y="44"/>
                  </a:lnTo>
                  <a:lnTo>
                    <a:pt x="68" y="256"/>
                  </a:lnTo>
                  <a:lnTo>
                    <a:pt x="118" y="256"/>
                  </a:lnTo>
                  <a:lnTo>
                    <a:pt x="118" y="44"/>
                  </a:lnTo>
                  <a:lnTo>
                    <a:pt x="186" y="44"/>
                  </a:lnTo>
                  <a:lnTo>
                    <a:pt x="1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2"/>
            <p:cNvSpPr>
              <a:spLocks noEditPoints="1"/>
            </p:cNvSpPr>
            <p:nvPr userDrawn="1"/>
          </p:nvSpPr>
          <p:spPr bwMode="auto">
            <a:xfrm>
              <a:off x="9407525" y="4198938"/>
              <a:ext cx="338138" cy="407988"/>
            </a:xfrm>
            <a:custGeom>
              <a:avLst/>
              <a:gdLst>
                <a:gd name="T0" fmla="*/ 1027 w 2239"/>
                <a:gd name="T1" fmla="*/ 113 h 2704"/>
                <a:gd name="T2" fmla="*/ 1731 w 2239"/>
                <a:gd name="T3" fmla="*/ 361 h 2704"/>
                <a:gd name="T4" fmla="*/ 1923 w 2239"/>
                <a:gd name="T5" fmla="*/ 849 h 2704"/>
                <a:gd name="T6" fmla="*/ 1923 w 2239"/>
                <a:gd name="T7" fmla="*/ 856 h 2704"/>
                <a:gd name="T8" fmla="*/ 1250 w 2239"/>
                <a:gd name="T9" fmla="*/ 1578 h 2704"/>
                <a:gd name="T10" fmla="*/ 2011 w 2239"/>
                <a:gd name="T11" fmla="*/ 2590 h 2704"/>
                <a:gd name="T12" fmla="*/ 1668 w 2239"/>
                <a:gd name="T13" fmla="*/ 2590 h 2704"/>
                <a:gd name="T14" fmla="*/ 949 w 2239"/>
                <a:gd name="T15" fmla="*/ 1628 h 2704"/>
                <a:gd name="T16" fmla="*/ 393 w 2239"/>
                <a:gd name="T17" fmla="*/ 1628 h 2704"/>
                <a:gd name="T18" fmla="*/ 393 w 2239"/>
                <a:gd name="T19" fmla="*/ 2590 h 2704"/>
                <a:gd name="T20" fmla="*/ 114 w 2239"/>
                <a:gd name="T21" fmla="*/ 2590 h 2704"/>
                <a:gd name="T22" fmla="*/ 114 w 2239"/>
                <a:gd name="T23" fmla="*/ 113 h 2704"/>
                <a:gd name="T24" fmla="*/ 1027 w 2239"/>
                <a:gd name="T25" fmla="*/ 113 h 2704"/>
                <a:gd name="T26" fmla="*/ 393 w 2239"/>
                <a:gd name="T27" fmla="*/ 1377 h 2704"/>
                <a:gd name="T28" fmla="*/ 1003 w 2239"/>
                <a:gd name="T29" fmla="*/ 1377 h 2704"/>
                <a:gd name="T30" fmla="*/ 1639 w 2239"/>
                <a:gd name="T31" fmla="*/ 867 h 2704"/>
                <a:gd name="T32" fmla="*/ 1639 w 2239"/>
                <a:gd name="T33" fmla="*/ 860 h 2704"/>
                <a:gd name="T34" fmla="*/ 1006 w 2239"/>
                <a:gd name="T35" fmla="*/ 372 h 2704"/>
                <a:gd name="T36" fmla="*/ 393 w 2239"/>
                <a:gd name="T37" fmla="*/ 372 h 2704"/>
                <a:gd name="T38" fmla="*/ 393 w 2239"/>
                <a:gd name="T39" fmla="*/ 1377 h 2704"/>
                <a:gd name="T40" fmla="*/ 1027 w 2239"/>
                <a:gd name="T41" fmla="*/ 0 h 2704"/>
                <a:gd name="T42" fmla="*/ 114 w 2239"/>
                <a:gd name="T43" fmla="*/ 0 h 2704"/>
                <a:gd name="T44" fmla="*/ 0 w 2239"/>
                <a:gd name="T45" fmla="*/ 0 h 2704"/>
                <a:gd name="T46" fmla="*/ 0 w 2239"/>
                <a:gd name="T47" fmla="*/ 113 h 2704"/>
                <a:gd name="T48" fmla="*/ 0 w 2239"/>
                <a:gd name="T49" fmla="*/ 2590 h 2704"/>
                <a:gd name="T50" fmla="*/ 0 w 2239"/>
                <a:gd name="T51" fmla="*/ 2704 h 2704"/>
                <a:gd name="T52" fmla="*/ 114 w 2239"/>
                <a:gd name="T53" fmla="*/ 2704 h 2704"/>
                <a:gd name="T54" fmla="*/ 393 w 2239"/>
                <a:gd name="T55" fmla="*/ 2704 h 2704"/>
                <a:gd name="T56" fmla="*/ 507 w 2239"/>
                <a:gd name="T57" fmla="*/ 2704 h 2704"/>
                <a:gd name="T58" fmla="*/ 507 w 2239"/>
                <a:gd name="T59" fmla="*/ 2590 h 2704"/>
                <a:gd name="T60" fmla="*/ 507 w 2239"/>
                <a:gd name="T61" fmla="*/ 1742 h 2704"/>
                <a:gd name="T62" fmla="*/ 892 w 2239"/>
                <a:gd name="T63" fmla="*/ 1742 h 2704"/>
                <a:gd name="T64" fmla="*/ 1577 w 2239"/>
                <a:gd name="T65" fmla="*/ 2658 h 2704"/>
                <a:gd name="T66" fmla="*/ 1611 w 2239"/>
                <a:gd name="T67" fmla="*/ 2704 h 2704"/>
                <a:gd name="T68" fmla="*/ 1668 w 2239"/>
                <a:gd name="T69" fmla="*/ 2704 h 2704"/>
                <a:gd name="T70" fmla="*/ 2011 w 2239"/>
                <a:gd name="T71" fmla="*/ 2704 h 2704"/>
                <a:gd name="T72" fmla="*/ 2239 w 2239"/>
                <a:gd name="T73" fmla="*/ 2704 h 2704"/>
                <a:gd name="T74" fmla="*/ 2102 w 2239"/>
                <a:gd name="T75" fmla="*/ 2522 h 2704"/>
                <a:gd name="T76" fmla="*/ 1443 w 2239"/>
                <a:gd name="T77" fmla="*/ 1646 h 2704"/>
                <a:gd name="T78" fmla="*/ 2036 w 2239"/>
                <a:gd name="T79" fmla="*/ 856 h 2704"/>
                <a:gd name="T80" fmla="*/ 2036 w 2239"/>
                <a:gd name="T81" fmla="*/ 849 h 2704"/>
                <a:gd name="T82" fmla="*/ 1812 w 2239"/>
                <a:gd name="T83" fmla="*/ 281 h 2704"/>
                <a:gd name="T84" fmla="*/ 1027 w 2239"/>
                <a:gd name="T85" fmla="*/ 0 h 2704"/>
                <a:gd name="T86" fmla="*/ 507 w 2239"/>
                <a:gd name="T87" fmla="*/ 485 h 2704"/>
                <a:gd name="T88" fmla="*/ 1006 w 2239"/>
                <a:gd name="T89" fmla="*/ 485 h 2704"/>
                <a:gd name="T90" fmla="*/ 1526 w 2239"/>
                <a:gd name="T91" fmla="*/ 860 h 2704"/>
                <a:gd name="T92" fmla="*/ 1526 w 2239"/>
                <a:gd name="T93" fmla="*/ 867 h 2704"/>
                <a:gd name="T94" fmla="*/ 1003 w 2239"/>
                <a:gd name="T95" fmla="*/ 1263 h 2704"/>
                <a:gd name="T96" fmla="*/ 507 w 2239"/>
                <a:gd name="T97" fmla="*/ 1263 h 2704"/>
                <a:gd name="T98" fmla="*/ 507 w 2239"/>
                <a:gd name="T99" fmla="*/ 485 h 2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39" h="2704">
                  <a:moveTo>
                    <a:pt x="1027" y="113"/>
                  </a:moveTo>
                  <a:cubicBezTo>
                    <a:pt x="1332" y="113"/>
                    <a:pt x="1576" y="205"/>
                    <a:pt x="1731" y="361"/>
                  </a:cubicBezTo>
                  <a:cubicBezTo>
                    <a:pt x="1852" y="481"/>
                    <a:pt x="1923" y="655"/>
                    <a:pt x="1923" y="849"/>
                  </a:cubicBezTo>
                  <a:cubicBezTo>
                    <a:pt x="1923" y="856"/>
                    <a:pt x="1923" y="856"/>
                    <a:pt x="1923" y="856"/>
                  </a:cubicBezTo>
                  <a:cubicBezTo>
                    <a:pt x="1923" y="1267"/>
                    <a:pt x="1639" y="1508"/>
                    <a:pt x="1250" y="1578"/>
                  </a:cubicBezTo>
                  <a:cubicBezTo>
                    <a:pt x="2011" y="2590"/>
                    <a:pt x="2011" y="2590"/>
                    <a:pt x="2011" y="2590"/>
                  </a:cubicBezTo>
                  <a:cubicBezTo>
                    <a:pt x="1668" y="2590"/>
                    <a:pt x="1668" y="2590"/>
                    <a:pt x="1668" y="2590"/>
                  </a:cubicBezTo>
                  <a:cubicBezTo>
                    <a:pt x="949" y="1628"/>
                    <a:pt x="949" y="1628"/>
                    <a:pt x="949" y="1628"/>
                  </a:cubicBezTo>
                  <a:cubicBezTo>
                    <a:pt x="393" y="1628"/>
                    <a:pt x="393" y="1628"/>
                    <a:pt x="393" y="1628"/>
                  </a:cubicBezTo>
                  <a:cubicBezTo>
                    <a:pt x="393" y="2590"/>
                    <a:pt x="393" y="2590"/>
                    <a:pt x="393" y="2590"/>
                  </a:cubicBezTo>
                  <a:cubicBezTo>
                    <a:pt x="114" y="2590"/>
                    <a:pt x="114" y="2590"/>
                    <a:pt x="114" y="2590"/>
                  </a:cubicBezTo>
                  <a:cubicBezTo>
                    <a:pt x="114" y="113"/>
                    <a:pt x="114" y="113"/>
                    <a:pt x="114" y="113"/>
                  </a:cubicBezTo>
                  <a:cubicBezTo>
                    <a:pt x="1027" y="113"/>
                    <a:pt x="1027" y="113"/>
                    <a:pt x="1027" y="113"/>
                  </a:cubicBezTo>
                  <a:moveTo>
                    <a:pt x="393" y="1377"/>
                  </a:moveTo>
                  <a:cubicBezTo>
                    <a:pt x="1003" y="1377"/>
                    <a:pt x="1003" y="1377"/>
                    <a:pt x="1003" y="1377"/>
                  </a:cubicBezTo>
                  <a:cubicBezTo>
                    <a:pt x="1374" y="1377"/>
                    <a:pt x="1639" y="1186"/>
                    <a:pt x="1639" y="867"/>
                  </a:cubicBezTo>
                  <a:cubicBezTo>
                    <a:pt x="1639" y="860"/>
                    <a:pt x="1639" y="860"/>
                    <a:pt x="1639" y="860"/>
                  </a:cubicBezTo>
                  <a:cubicBezTo>
                    <a:pt x="1639" y="556"/>
                    <a:pt x="1406" y="372"/>
                    <a:pt x="1006" y="372"/>
                  </a:cubicBezTo>
                  <a:cubicBezTo>
                    <a:pt x="393" y="372"/>
                    <a:pt x="393" y="372"/>
                    <a:pt x="393" y="372"/>
                  </a:cubicBezTo>
                  <a:cubicBezTo>
                    <a:pt x="393" y="1377"/>
                    <a:pt x="393" y="1377"/>
                    <a:pt x="393" y="1377"/>
                  </a:cubicBezTo>
                  <a:moveTo>
                    <a:pt x="1027" y="0"/>
                  </a:moveTo>
                  <a:cubicBezTo>
                    <a:pt x="114" y="0"/>
                    <a:pt x="114" y="0"/>
                    <a:pt x="114" y="0"/>
                  </a:cubicBezTo>
                  <a:cubicBezTo>
                    <a:pt x="0" y="0"/>
                    <a:pt x="0" y="0"/>
                    <a:pt x="0" y="0"/>
                  </a:cubicBezTo>
                  <a:cubicBezTo>
                    <a:pt x="0" y="113"/>
                    <a:pt x="0" y="113"/>
                    <a:pt x="0" y="113"/>
                  </a:cubicBezTo>
                  <a:cubicBezTo>
                    <a:pt x="0" y="2590"/>
                    <a:pt x="0" y="2590"/>
                    <a:pt x="0" y="2590"/>
                  </a:cubicBezTo>
                  <a:cubicBezTo>
                    <a:pt x="0" y="2704"/>
                    <a:pt x="0" y="2704"/>
                    <a:pt x="0" y="2704"/>
                  </a:cubicBezTo>
                  <a:cubicBezTo>
                    <a:pt x="114" y="2704"/>
                    <a:pt x="114" y="2704"/>
                    <a:pt x="114" y="2704"/>
                  </a:cubicBezTo>
                  <a:cubicBezTo>
                    <a:pt x="393" y="2704"/>
                    <a:pt x="393" y="2704"/>
                    <a:pt x="393" y="2704"/>
                  </a:cubicBezTo>
                  <a:cubicBezTo>
                    <a:pt x="507" y="2704"/>
                    <a:pt x="507" y="2704"/>
                    <a:pt x="507" y="2704"/>
                  </a:cubicBezTo>
                  <a:cubicBezTo>
                    <a:pt x="507" y="2590"/>
                    <a:pt x="507" y="2590"/>
                    <a:pt x="507" y="2590"/>
                  </a:cubicBezTo>
                  <a:cubicBezTo>
                    <a:pt x="507" y="1742"/>
                    <a:pt x="507" y="1742"/>
                    <a:pt x="507" y="1742"/>
                  </a:cubicBezTo>
                  <a:cubicBezTo>
                    <a:pt x="892" y="1742"/>
                    <a:pt x="892" y="1742"/>
                    <a:pt x="892" y="1742"/>
                  </a:cubicBezTo>
                  <a:cubicBezTo>
                    <a:pt x="1577" y="2658"/>
                    <a:pt x="1577" y="2658"/>
                    <a:pt x="1577" y="2658"/>
                  </a:cubicBezTo>
                  <a:cubicBezTo>
                    <a:pt x="1611" y="2704"/>
                    <a:pt x="1611" y="2704"/>
                    <a:pt x="1611" y="2704"/>
                  </a:cubicBezTo>
                  <a:cubicBezTo>
                    <a:pt x="1668" y="2704"/>
                    <a:pt x="1668" y="2704"/>
                    <a:pt x="1668" y="2704"/>
                  </a:cubicBezTo>
                  <a:cubicBezTo>
                    <a:pt x="2011" y="2704"/>
                    <a:pt x="2011" y="2704"/>
                    <a:pt x="2011" y="2704"/>
                  </a:cubicBezTo>
                  <a:cubicBezTo>
                    <a:pt x="2239" y="2704"/>
                    <a:pt x="2239" y="2704"/>
                    <a:pt x="2239" y="2704"/>
                  </a:cubicBezTo>
                  <a:cubicBezTo>
                    <a:pt x="2102" y="2522"/>
                    <a:pt x="2102" y="2522"/>
                    <a:pt x="2102" y="2522"/>
                  </a:cubicBezTo>
                  <a:cubicBezTo>
                    <a:pt x="1443" y="1646"/>
                    <a:pt x="1443" y="1646"/>
                    <a:pt x="1443" y="1646"/>
                  </a:cubicBezTo>
                  <a:cubicBezTo>
                    <a:pt x="1818" y="1522"/>
                    <a:pt x="2036" y="1236"/>
                    <a:pt x="2036" y="856"/>
                  </a:cubicBezTo>
                  <a:cubicBezTo>
                    <a:pt x="2036" y="849"/>
                    <a:pt x="2036" y="849"/>
                    <a:pt x="2036" y="849"/>
                  </a:cubicBezTo>
                  <a:cubicBezTo>
                    <a:pt x="2036" y="627"/>
                    <a:pt x="1956" y="426"/>
                    <a:pt x="1812" y="281"/>
                  </a:cubicBezTo>
                  <a:cubicBezTo>
                    <a:pt x="1631" y="100"/>
                    <a:pt x="1352" y="0"/>
                    <a:pt x="1027" y="0"/>
                  </a:cubicBezTo>
                  <a:moveTo>
                    <a:pt x="507" y="485"/>
                  </a:moveTo>
                  <a:cubicBezTo>
                    <a:pt x="1006" y="485"/>
                    <a:pt x="1006" y="485"/>
                    <a:pt x="1006" y="485"/>
                  </a:cubicBezTo>
                  <a:cubicBezTo>
                    <a:pt x="1458" y="485"/>
                    <a:pt x="1526" y="720"/>
                    <a:pt x="1526" y="860"/>
                  </a:cubicBezTo>
                  <a:cubicBezTo>
                    <a:pt x="1526" y="867"/>
                    <a:pt x="1526" y="867"/>
                    <a:pt x="1526" y="867"/>
                  </a:cubicBezTo>
                  <a:cubicBezTo>
                    <a:pt x="1526" y="1059"/>
                    <a:pt x="1388" y="1263"/>
                    <a:pt x="1003" y="1263"/>
                  </a:cubicBezTo>
                  <a:cubicBezTo>
                    <a:pt x="507" y="1263"/>
                    <a:pt x="507" y="1263"/>
                    <a:pt x="507" y="1263"/>
                  </a:cubicBezTo>
                  <a:lnTo>
                    <a:pt x="507" y="4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3"/>
            <p:cNvSpPr>
              <a:spLocks noEditPoints="1"/>
            </p:cNvSpPr>
            <p:nvPr userDrawn="1"/>
          </p:nvSpPr>
          <p:spPr bwMode="auto">
            <a:xfrm>
              <a:off x="6905625" y="4194175"/>
              <a:ext cx="450850" cy="419100"/>
            </a:xfrm>
            <a:custGeom>
              <a:avLst/>
              <a:gdLst>
                <a:gd name="T0" fmla="*/ 2979 w 2979"/>
                <a:gd name="T1" fmla="*/ 1386 h 2771"/>
                <a:gd name="T2" fmla="*/ 1619 w 2979"/>
                <a:gd name="T3" fmla="*/ 2 h 2771"/>
                <a:gd name="T4" fmla="*/ 1562 w 2979"/>
                <a:gd name="T5" fmla="*/ 2 h 2771"/>
                <a:gd name="T6" fmla="*/ 1279 w 2979"/>
                <a:gd name="T7" fmla="*/ 6 h 2771"/>
                <a:gd name="T8" fmla="*/ 0 w 2979"/>
                <a:gd name="T9" fmla="*/ 1386 h 2771"/>
                <a:gd name="T10" fmla="*/ 1375 w 2979"/>
                <a:gd name="T11" fmla="*/ 2770 h 2771"/>
                <a:gd name="T12" fmla="*/ 1429 w 2979"/>
                <a:gd name="T13" fmla="*/ 2770 h 2771"/>
                <a:gd name="T14" fmla="*/ 1516 w 2979"/>
                <a:gd name="T15" fmla="*/ 2771 h 2771"/>
                <a:gd name="T16" fmla="*/ 1639 w 2979"/>
                <a:gd name="T17" fmla="*/ 2766 h 2771"/>
                <a:gd name="T18" fmla="*/ 2979 w 2979"/>
                <a:gd name="T19" fmla="*/ 1386 h 2771"/>
                <a:gd name="T20" fmla="*/ 106 w 2979"/>
                <a:gd name="T21" fmla="*/ 1386 h 2771"/>
                <a:gd name="T22" fmla="*/ 1343 w 2979"/>
                <a:gd name="T23" fmla="*/ 111 h 2771"/>
                <a:gd name="T24" fmla="*/ 2506 w 2979"/>
                <a:gd name="T25" fmla="*/ 1386 h 2771"/>
                <a:gd name="T26" fmla="*/ 2504 w 2979"/>
                <a:gd name="T27" fmla="*/ 1386 h 2771"/>
                <a:gd name="T28" fmla="*/ 1768 w 2979"/>
                <a:gd name="T29" fmla="*/ 2300 h 2771"/>
                <a:gd name="T30" fmla="*/ 2244 w 2979"/>
                <a:gd name="T31" fmla="*/ 1362 h 2771"/>
                <a:gd name="T32" fmla="*/ 1981 w 2979"/>
                <a:gd name="T33" fmla="*/ 609 h 2771"/>
                <a:gd name="T34" fmla="*/ 1343 w 2979"/>
                <a:gd name="T35" fmla="*/ 355 h 2771"/>
                <a:gd name="T36" fmla="*/ 579 w 2979"/>
                <a:gd name="T37" fmla="*/ 724 h 2771"/>
                <a:gd name="T38" fmla="*/ 341 w 2979"/>
                <a:gd name="T39" fmla="*/ 1388 h 2771"/>
                <a:gd name="T40" fmla="*/ 1011 w 2979"/>
                <a:gd name="T41" fmla="*/ 2612 h 2771"/>
                <a:gd name="T42" fmla="*/ 106 w 2979"/>
                <a:gd name="T43" fmla="*/ 1386 h 2771"/>
                <a:gd name="T44" fmla="*/ 1453 w 2979"/>
                <a:gd name="T45" fmla="*/ 468 h 2771"/>
                <a:gd name="T46" fmla="*/ 1904 w 2979"/>
                <a:gd name="T47" fmla="*/ 683 h 2771"/>
                <a:gd name="T48" fmla="*/ 2138 w 2979"/>
                <a:gd name="T49" fmla="*/ 1359 h 2771"/>
                <a:gd name="T50" fmla="*/ 1500 w 2979"/>
                <a:gd name="T51" fmla="*/ 2299 h 2771"/>
                <a:gd name="T52" fmla="*/ 817 w 2979"/>
                <a:gd name="T53" fmla="*/ 1386 h 2771"/>
                <a:gd name="T54" fmla="*/ 1453 w 2979"/>
                <a:gd name="T55" fmla="*/ 468 h 2771"/>
                <a:gd name="T56" fmla="*/ 1636 w 2979"/>
                <a:gd name="T57" fmla="*/ 2660 h 2771"/>
                <a:gd name="T58" fmla="*/ 448 w 2979"/>
                <a:gd name="T59" fmla="*/ 1388 h 2771"/>
                <a:gd name="T60" fmla="*/ 662 w 2979"/>
                <a:gd name="T61" fmla="*/ 790 h 2771"/>
                <a:gd name="T62" fmla="*/ 1138 w 2979"/>
                <a:gd name="T63" fmla="*/ 484 h 2771"/>
                <a:gd name="T64" fmla="*/ 710 w 2979"/>
                <a:gd name="T65" fmla="*/ 1386 h 2771"/>
                <a:gd name="T66" fmla="*/ 1636 w 2979"/>
                <a:gd name="T67" fmla="*/ 2416 h 2771"/>
                <a:gd name="T68" fmla="*/ 2611 w 2979"/>
                <a:gd name="T69" fmla="*/ 1386 h 2771"/>
                <a:gd name="T70" fmla="*/ 2613 w 2979"/>
                <a:gd name="T71" fmla="*/ 1386 h 2771"/>
                <a:gd name="T72" fmla="*/ 1933 w 2979"/>
                <a:gd name="T73" fmla="*/ 147 h 2771"/>
                <a:gd name="T74" fmla="*/ 2873 w 2979"/>
                <a:gd name="T75" fmla="*/ 1386 h 2771"/>
                <a:gd name="T76" fmla="*/ 1636 w 2979"/>
                <a:gd name="T77" fmla="*/ 2660 h 2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79" h="2771">
                  <a:moveTo>
                    <a:pt x="2979" y="1386"/>
                  </a:moveTo>
                  <a:cubicBezTo>
                    <a:pt x="2979" y="610"/>
                    <a:pt x="2382" y="2"/>
                    <a:pt x="1619" y="2"/>
                  </a:cubicBezTo>
                  <a:cubicBezTo>
                    <a:pt x="1606" y="3"/>
                    <a:pt x="1586" y="2"/>
                    <a:pt x="1562" y="2"/>
                  </a:cubicBezTo>
                  <a:cubicBezTo>
                    <a:pt x="1446" y="1"/>
                    <a:pt x="1328" y="0"/>
                    <a:pt x="1279" y="6"/>
                  </a:cubicBezTo>
                  <a:cubicBezTo>
                    <a:pt x="545" y="38"/>
                    <a:pt x="0" y="620"/>
                    <a:pt x="0" y="1386"/>
                  </a:cubicBezTo>
                  <a:cubicBezTo>
                    <a:pt x="0" y="2162"/>
                    <a:pt x="604" y="2770"/>
                    <a:pt x="1375" y="2770"/>
                  </a:cubicBezTo>
                  <a:cubicBezTo>
                    <a:pt x="1390" y="2770"/>
                    <a:pt x="1408" y="2770"/>
                    <a:pt x="1429" y="2770"/>
                  </a:cubicBezTo>
                  <a:cubicBezTo>
                    <a:pt x="1456" y="2771"/>
                    <a:pt x="1486" y="2771"/>
                    <a:pt x="1516" y="2771"/>
                  </a:cubicBezTo>
                  <a:cubicBezTo>
                    <a:pt x="1563" y="2771"/>
                    <a:pt x="1608" y="2770"/>
                    <a:pt x="1639" y="2766"/>
                  </a:cubicBezTo>
                  <a:cubicBezTo>
                    <a:pt x="2403" y="2765"/>
                    <a:pt x="2979" y="2172"/>
                    <a:pt x="2979" y="1386"/>
                  </a:cubicBezTo>
                  <a:moveTo>
                    <a:pt x="106" y="1386"/>
                  </a:moveTo>
                  <a:cubicBezTo>
                    <a:pt x="106" y="659"/>
                    <a:pt x="638" y="111"/>
                    <a:pt x="1343" y="111"/>
                  </a:cubicBezTo>
                  <a:cubicBezTo>
                    <a:pt x="2028" y="111"/>
                    <a:pt x="2506" y="635"/>
                    <a:pt x="2506" y="1386"/>
                  </a:cubicBezTo>
                  <a:cubicBezTo>
                    <a:pt x="2504" y="1386"/>
                    <a:pt x="2504" y="1386"/>
                    <a:pt x="2504" y="1386"/>
                  </a:cubicBezTo>
                  <a:cubicBezTo>
                    <a:pt x="2504" y="1864"/>
                    <a:pt x="2196" y="2236"/>
                    <a:pt x="1768" y="2300"/>
                  </a:cubicBezTo>
                  <a:cubicBezTo>
                    <a:pt x="2022" y="2137"/>
                    <a:pt x="2232" y="1810"/>
                    <a:pt x="2244" y="1362"/>
                  </a:cubicBezTo>
                  <a:cubicBezTo>
                    <a:pt x="2252" y="1059"/>
                    <a:pt x="2158" y="791"/>
                    <a:pt x="1981" y="609"/>
                  </a:cubicBezTo>
                  <a:cubicBezTo>
                    <a:pt x="1819" y="443"/>
                    <a:pt x="1598" y="355"/>
                    <a:pt x="1343" y="355"/>
                  </a:cubicBezTo>
                  <a:cubicBezTo>
                    <a:pt x="1034" y="355"/>
                    <a:pt x="769" y="483"/>
                    <a:pt x="579" y="724"/>
                  </a:cubicBezTo>
                  <a:cubicBezTo>
                    <a:pt x="432" y="909"/>
                    <a:pt x="341" y="1164"/>
                    <a:pt x="341" y="1388"/>
                  </a:cubicBezTo>
                  <a:cubicBezTo>
                    <a:pt x="341" y="1941"/>
                    <a:pt x="602" y="2388"/>
                    <a:pt x="1011" y="2612"/>
                  </a:cubicBezTo>
                  <a:cubicBezTo>
                    <a:pt x="482" y="2458"/>
                    <a:pt x="106" y="1974"/>
                    <a:pt x="106" y="1386"/>
                  </a:cubicBezTo>
                  <a:moveTo>
                    <a:pt x="1453" y="468"/>
                  </a:moveTo>
                  <a:cubicBezTo>
                    <a:pt x="1632" y="489"/>
                    <a:pt x="1787" y="562"/>
                    <a:pt x="1904" y="683"/>
                  </a:cubicBezTo>
                  <a:cubicBezTo>
                    <a:pt x="2062" y="845"/>
                    <a:pt x="2145" y="1085"/>
                    <a:pt x="2138" y="1359"/>
                  </a:cubicBezTo>
                  <a:cubicBezTo>
                    <a:pt x="2127" y="1754"/>
                    <a:pt x="1901" y="2215"/>
                    <a:pt x="1500" y="2299"/>
                  </a:cubicBezTo>
                  <a:cubicBezTo>
                    <a:pt x="1091" y="2234"/>
                    <a:pt x="817" y="1877"/>
                    <a:pt x="817" y="1386"/>
                  </a:cubicBezTo>
                  <a:cubicBezTo>
                    <a:pt x="817" y="907"/>
                    <a:pt x="1066" y="548"/>
                    <a:pt x="1453" y="468"/>
                  </a:cubicBezTo>
                  <a:moveTo>
                    <a:pt x="1636" y="2660"/>
                  </a:moveTo>
                  <a:cubicBezTo>
                    <a:pt x="947" y="2660"/>
                    <a:pt x="448" y="2125"/>
                    <a:pt x="448" y="1388"/>
                  </a:cubicBezTo>
                  <a:cubicBezTo>
                    <a:pt x="448" y="1186"/>
                    <a:pt x="530" y="957"/>
                    <a:pt x="662" y="790"/>
                  </a:cubicBezTo>
                  <a:cubicBezTo>
                    <a:pt x="788" y="631"/>
                    <a:pt x="950" y="527"/>
                    <a:pt x="1138" y="484"/>
                  </a:cubicBezTo>
                  <a:cubicBezTo>
                    <a:pt x="871" y="659"/>
                    <a:pt x="710" y="985"/>
                    <a:pt x="710" y="1386"/>
                  </a:cubicBezTo>
                  <a:cubicBezTo>
                    <a:pt x="710" y="1992"/>
                    <a:pt x="1091" y="2416"/>
                    <a:pt x="1636" y="2416"/>
                  </a:cubicBezTo>
                  <a:cubicBezTo>
                    <a:pt x="2191" y="2416"/>
                    <a:pt x="2611" y="1973"/>
                    <a:pt x="2611" y="1386"/>
                  </a:cubicBezTo>
                  <a:cubicBezTo>
                    <a:pt x="2613" y="1386"/>
                    <a:pt x="2613" y="1386"/>
                    <a:pt x="2613" y="1386"/>
                  </a:cubicBezTo>
                  <a:cubicBezTo>
                    <a:pt x="2613" y="821"/>
                    <a:pt x="2347" y="367"/>
                    <a:pt x="1933" y="147"/>
                  </a:cubicBezTo>
                  <a:cubicBezTo>
                    <a:pt x="2479" y="286"/>
                    <a:pt x="2873" y="780"/>
                    <a:pt x="2873" y="1386"/>
                  </a:cubicBezTo>
                  <a:cubicBezTo>
                    <a:pt x="2873" y="2112"/>
                    <a:pt x="2341" y="2660"/>
                    <a:pt x="1636" y="26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2" name="Text Placeholder 21"/>
          <p:cNvSpPr>
            <a:spLocks noGrp="1"/>
          </p:cNvSpPr>
          <p:nvPr>
            <p:ph type="body" sz="quarter" idx="13" hasCustomPrompt="1"/>
          </p:nvPr>
        </p:nvSpPr>
        <p:spPr>
          <a:xfrm>
            <a:off x="423863" y="2590800"/>
            <a:ext cx="5667375" cy="838200"/>
          </a:xfrm>
        </p:spPr>
        <p:txBody>
          <a:bodyPr>
            <a:noAutofit/>
          </a:bodyPr>
          <a:lstStyle>
            <a:lvl1pPr marL="0" indent="0">
              <a:buFont typeface="Arial" panose="020B0604020202020204" pitchFamily="34" charset="0"/>
              <a:buNone/>
              <a:defRPr sz="1400" b="0">
                <a:solidFill>
                  <a:schemeClr val="bg1"/>
                </a:solidFill>
                <a:latin typeface="+mn-lt"/>
              </a:defRPr>
            </a:lvl1pPr>
            <a:lvl2pPr marL="0" indent="0">
              <a:buFont typeface="Arial" panose="020B0604020202020204" pitchFamily="34" charset="0"/>
              <a:buNone/>
              <a:defRPr sz="1400" b="0">
                <a:solidFill>
                  <a:schemeClr val="bg1"/>
                </a:solidFill>
                <a:latin typeface="+mn-lt"/>
              </a:defRPr>
            </a:lvl2pPr>
            <a:lvl3pPr marL="0" indent="0">
              <a:buNone/>
              <a:defRPr sz="1400" b="0">
                <a:solidFill>
                  <a:schemeClr val="bg1"/>
                </a:solidFill>
                <a:latin typeface="+mn-lt"/>
              </a:defRPr>
            </a:lvl3pPr>
            <a:lvl4pPr marL="0" indent="0">
              <a:buNone/>
              <a:defRPr sz="1400" b="0">
                <a:solidFill>
                  <a:schemeClr val="bg1"/>
                </a:solidFill>
                <a:latin typeface="+mn-lt"/>
              </a:defRPr>
            </a:lvl4pPr>
            <a:lvl5pPr marL="0" indent="0">
              <a:buNone/>
              <a:defRPr sz="1400" b="0">
                <a:solidFill>
                  <a:schemeClr val="bg1"/>
                </a:solidFill>
                <a:latin typeface="+mn-lt"/>
              </a:defRPr>
            </a:lvl5pPr>
          </a:lstStyle>
          <a:p>
            <a:pPr lvl="0"/>
            <a:r>
              <a:rPr lang="en-US" dirty="0" smtClean="0"/>
              <a:t>Date</a:t>
            </a:r>
            <a:endParaRPr lang="en-GB" dirty="0"/>
          </a:p>
        </p:txBody>
      </p:sp>
    </p:spTree>
    <p:extLst>
      <p:ext uri="{BB962C8B-B14F-4D97-AF65-F5344CB8AC3E}">
        <p14:creationId xmlns:p14="http://schemas.microsoft.com/office/powerpoint/2010/main" val="3823506532"/>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r>
              <a:rPr lang="en-US" smtClean="0"/>
              <a:t>Date</a:t>
            </a:r>
            <a:endParaRPr lang="en-GB"/>
          </a:p>
        </p:txBody>
      </p:sp>
      <p:sp>
        <p:nvSpPr>
          <p:cNvPr id="4" name="Footer Placeholder 3"/>
          <p:cNvSpPr>
            <a:spLocks noGrp="1"/>
          </p:cNvSpPr>
          <p:nvPr>
            <p:ph type="ftr" sz="quarter" idx="11"/>
          </p:nvPr>
        </p:nvSpPr>
        <p:spPr/>
        <p:txBody>
          <a:bodyPr/>
          <a:lstStyle/>
          <a:p>
            <a:r>
              <a:rPr lang="en-GB" smtClean="0"/>
              <a:t>Document Title</a:t>
            </a:r>
            <a:endParaRPr lang="en-GB"/>
          </a:p>
        </p:txBody>
      </p:sp>
      <p:sp>
        <p:nvSpPr>
          <p:cNvPr id="5" name="Slide Number Placeholder 4"/>
          <p:cNvSpPr>
            <a:spLocks noGrp="1"/>
          </p:cNvSpPr>
          <p:nvPr>
            <p:ph type="sldNum" sz="quarter" idx="12"/>
          </p:nvPr>
        </p:nvSpPr>
        <p:spPr/>
        <p:txBody>
          <a:bodyPr/>
          <a:lstStyle/>
          <a:p>
            <a:fld id="{DB75849A-DCBB-42F1-AFA6-094BC757D811}" type="slidenum">
              <a:rPr lang="en-GB" smtClean="0"/>
              <a:t>‹#›</a:t>
            </a:fld>
            <a:endParaRPr lang="en-GB"/>
          </a:p>
        </p:txBody>
      </p:sp>
    </p:spTree>
    <p:extLst>
      <p:ext uri="{BB962C8B-B14F-4D97-AF65-F5344CB8AC3E}">
        <p14:creationId xmlns:p14="http://schemas.microsoft.com/office/powerpoint/2010/main" val="513786753"/>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Date</a:t>
            </a:r>
            <a:endParaRPr lang="en-GB"/>
          </a:p>
        </p:txBody>
      </p:sp>
      <p:sp>
        <p:nvSpPr>
          <p:cNvPr id="3" name="Footer Placeholder 2"/>
          <p:cNvSpPr>
            <a:spLocks noGrp="1"/>
          </p:cNvSpPr>
          <p:nvPr>
            <p:ph type="ftr" sz="quarter" idx="11"/>
          </p:nvPr>
        </p:nvSpPr>
        <p:spPr/>
        <p:txBody>
          <a:bodyPr/>
          <a:lstStyle/>
          <a:p>
            <a:r>
              <a:rPr lang="en-GB" smtClean="0"/>
              <a:t>Document Title</a:t>
            </a:r>
            <a:endParaRPr lang="en-GB"/>
          </a:p>
        </p:txBody>
      </p:sp>
      <p:sp>
        <p:nvSpPr>
          <p:cNvPr id="4" name="Slide Number Placeholder 3"/>
          <p:cNvSpPr>
            <a:spLocks noGrp="1"/>
          </p:cNvSpPr>
          <p:nvPr>
            <p:ph type="sldNum" sz="quarter" idx="12"/>
          </p:nvPr>
        </p:nvSpPr>
        <p:spPr/>
        <p:txBody>
          <a:bodyPr/>
          <a:lstStyle/>
          <a:p>
            <a:fld id="{DB75849A-DCBB-42F1-AFA6-094BC757D811}" type="slidenum">
              <a:rPr lang="en-GB" smtClean="0"/>
              <a:t>‹#›</a:t>
            </a:fld>
            <a:endParaRPr lang="en-GB"/>
          </a:p>
        </p:txBody>
      </p:sp>
    </p:spTree>
    <p:extLst>
      <p:ext uri="{BB962C8B-B14F-4D97-AF65-F5344CB8AC3E}">
        <p14:creationId xmlns:p14="http://schemas.microsoft.com/office/powerpoint/2010/main" val="1971976064"/>
      </p:ext>
    </p:extLst>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ack page">
    <p:spTree>
      <p:nvGrpSpPr>
        <p:cNvPr id="1" name=""/>
        <p:cNvGrpSpPr/>
        <p:nvPr/>
      </p:nvGrpSpPr>
      <p:grpSpPr>
        <a:xfrm>
          <a:off x="0" y="0"/>
          <a:ext cx="0" cy="0"/>
          <a:chOff x="0" y="0"/>
          <a:chExt cx="0" cy="0"/>
        </a:xfrm>
      </p:grpSpPr>
      <p:sp>
        <p:nvSpPr>
          <p:cNvPr id="20" name="Picture Placeholder 18"/>
          <p:cNvSpPr>
            <a:spLocks noGrp="1"/>
          </p:cNvSpPr>
          <p:nvPr>
            <p:ph type="pic" sz="quarter" idx="14"/>
          </p:nvPr>
        </p:nvSpPr>
        <p:spPr>
          <a:xfrm>
            <a:off x="0" y="0"/>
            <a:ext cx="12193588" cy="6858000"/>
          </a:xfrm>
        </p:spPr>
        <p:txBody>
          <a:bodyPr/>
          <a:lstStyle/>
          <a:p>
            <a:endParaRPr lang="en-GB"/>
          </a:p>
        </p:txBody>
      </p:sp>
      <p:sp>
        <p:nvSpPr>
          <p:cNvPr id="2" name="Title 1"/>
          <p:cNvSpPr>
            <a:spLocks noGrp="1"/>
          </p:cNvSpPr>
          <p:nvPr>
            <p:ph type="ctrTitle" hasCustomPrompt="1"/>
          </p:nvPr>
        </p:nvSpPr>
        <p:spPr>
          <a:xfrm>
            <a:off x="430690" y="463552"/>
            <a:ext cx="5666898" cy="1298574"/>
          </a:xfrm>
        </p:spPr>
        <p:txBody>
          <a:bodyPr anchor="b" anchorCtr="0">
            <a:normAutofit/>
          </a:bodyPr>
          <a:lstStyle>
            <a:lvl1pPr>
              <a:lnSpc>
                <a:spcPct val="90000"/>
              </a:lnSpc>
              <a:defRPr sz="1800">
                <a:solidFill>
                  <a:schemeClr val="bg1"/>
                </a:solidFill>
              </a:defRPr>
            </a:lvl1pPr>
          </a:lstStyle>
          <a:p>
            <a:r>
              <a:rPr lang="en-US" dirty="0" smtClean="0"/>
              <a:t>Master title style</a:t>
            </a:r>
            <a:endParaRPr lang="en-GB" dirty="0"/>
          </a:p>
        </p:txBody>
      </p:sp>
      <p:sp>
        <p:nvSpPr>
          <p:cNvPr id="3" name="Subtitle 2"/>
          <p:cNvSpPr>
            <a:spLocks noGrp="1"/>
          </p:cNvSpPr>
          <p:nvPr>
            <p:ph type="subTitle" idx="1" hasCustomPrompt="1"/>
          </p:nvPr>
        </p:nvSpPr>
        <p:spPr>
          <a:xfrm>
            <a:off x="430690" y="1828801"/>
            <a:ext cx="5667628" cy="1152524"/>
          </a:xfrm>
        </p:spPr>
        <p:txBody>
          <a:bodyPr>
            <a:normAutofit/>
          </a:bodyPr>
          <a:lstStyle>
            <a:lvl1pPr marL="0" indent="0" algn="l">
              <a:lnSpc>
                <a:spcPct val="90000"/>
              </a:lnSpc>
              <a:spcBef>
                <a:spcPts val="600"/>
              </a:spcBef>
              <a:buNone/>
              <a:defRPr sz="1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Master subtitle style</a:t>
            </a:r>
            <a:endParaRPr lang="en-GB" dirty="0"/>
          </a:p>
        </p:txBody>
      </p:sp>
      <p:grpSp>
        <p:nvGrpSpPr>
          <p:cNvPr id="8" name="Group 7"/>
          <p:cNvGrpSpPr>
            <a:grpSpLocks noChangeAspect="1"/>
          </p:cNvGrpSpPr>
          <p:nvPr userDrawn="1"/>
        </p:nvGrpSpPr>
        <p:grpSpPr>
          <a:xfrm>
            <a:off x="438149" y="6230422"/>
            <a:ext cx="1476000" cy="196205"/>
            <a:chOff x="6905625" y="4194175"/>
            <a:chExt cx="3152775" cy="419100"/>
          </a:xfrm>
          <a:solidFill>
            <a:schemeClr val="bg1"/>
          </a:solidFill>
        </p:grpSpPr>
        <p:sp>
          <p:nvSpPr>
            <p:cNvPr id="9" name="Freeform 6"/>
            <p:cNvSpPr>
              <a:spLocks noEditPoints="1"/>
            </p:cNvSpPr>
            <p:nvPr userDrawn="1"/>
          </p:nvSpPr>
          <p:spPr bwMode="auto">
            <a:xfrm>
              <a:off x="7824788" y="4200525"/>
              <a:ext cx="295275" cy="406400"/>
            </a:xfrm>
            <a:custGeom>
              <a:avLst/>
              <a:gdLst>
                <a:gd name="T0" fmla="*/ 174 w 186"/>
                <a:gd name="T1" fmla="*/ 11 h 256"/>
                <a:gd name="T2" fmla="*/ 174 w 186"/>
                <a:gd name="T3" fmla="*/ 32 h 256"/>
                <a:gd name="T4" fmla="*/ 118 w 186"/>
                <a:gd name="T5" fmla="*/ 32 h 256"/>
                <a:gd name="T6" fmla="*/ 106 w 186"/>
                <a:gd name="T7" fmla="*/ 32 h 256"/>
                <a:gd name="T8" fmla="*/ 106 w 186"/>
                <a:gd name="T9" fmla="*/ 44 h 256"/>
                <a:gd name="T10" fmla="*/ 106 w 186"/>
                <a:gd name="T11" fmla="*/ 245 h 256"/>
                <a:gd name="T12" fmla="*/ 79 w 186"/>
                <a:gd name="T13" fmla="*/ 245 h 256"/>
                <a:gd name="T14" fmla="*/ 79 w 186"/>
                <a:gd name="T15" fmla="*/ 44 h 256"/>
                <a:gd name="T16" fmla="*/ 79 w 186"/>
                <a:gd name="T17" fmla="*/ 32 h 256"/>
                <a:gd name="T18" fmla="*/ 68 w 186"/>
                <a:gd name="T19" fmla="*/ 32 h 256"/>
                <a:gd name="T20" fmla="*/ 11 w 186"/>
                <a:gd name="T21" fmla="*/ 32 h 256"/>
                <a:gd name="T22" fmla="*/ 11 w 186"/>
                <a:gd name="T23" fmla="*/ 11 h 256"/>
                <a:gd name="T24" fmla="*/ 174 w 186"/>
                <a:gd name="T25" fmla="*/ 11 h 256"/>
                <a:gd name="T26" fmla="*/ 186 w 186"/>
                <a:gd name="T27" fmla="*/ 0 h 256"/>
                <a:gd name="T28" fmla="*/ 0 w 186"/>
                <a:gd name="T29" fmla="*/ 0 h 256"/>
                <a:gd name="T30" fmla="*/ 0 w 186"/>
                <a:gd name="T31" fmla="*/ 44 h 256"/>
                <a:gd name="T32" fmla="*/ 68 w 186"/>
                <a:gd name="T33" fmla="*/ 44 h 256"/>
                <a:gd name="T34" fmla="*/ 68 w 186"/>
                <a:gd name="T35" fmla="*/ 256 h 256"/>
                <a:gd name="T36" fmla="*/ 118 w 186"/>
                <a:gd name="T37" fmla="*/ 256 h 256"/>
                <a:gd name="T38" fmla="*/ 118 w 186"/>
                <a:gd name="T39" fmla="*/ 44 h 256"/>
                <a:gd name="T40" fmla="*/ 186 w 186"/>
                <a:gd name="T41" fmla="*/ 44 h 256"/>
                <a:gd name="T42" fmla="*/ 186 w 186"/>
                <a:gd name="T4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56">
                  <a:moveTo>
                    <a:pt x="174" y="11"/>
                  </a:moveTo>
                  <a:lnTo>
                    <a:pt x="174" y="32"/>
                  </a:lnTo>
                  <a:lnTo>
                    <a:pt x="118" y="32"/>
                  </a:lnTo>
                  <a:lnTo>
                    <a:pt x="106" y="32"/>
                  </a:lnTo>
                  <a:lnTo>
                    <a:pt x="106" y="44"/>
                  </a:lnTo>
                  <a:lnTo>
                    <a:pt x="106" y="245"/>
                  </a:lnTo>
                  <a:lnTo>
                    <a:pt x="79" y="245"/>
                  </a:lnTo>
                  <a:lnTo>
                    <a:pt x="79" y="44"/>
                  </a:lnTo>
                  <a:lnTo>
                    <a:pt x="79" y="32"/>
                  </a:lnTo>
                  <a:lnTo>
                    <a:pt x="68" y="32"/>
                  </a:lnTo>
                  <a:lnTo>
                    <a:pt x="11" y="32"/>
                  </a:lnTo>
                  <a:lnTo>
                    <a:pt x="11" y="11"/>
                  </a:lnTo>
                  <a:lnTo>
                    <a:pt x="174" y="11"/>
                  </a:lnTo>
                  <a:close/>
                  <a:moveTo>
                    <a:pt x="186" y="0"/>
                  </a:moveTo>
                  <a:lnTo>
                    <a:pt x="0" y="0"/>
                  </a:lnTo>
                  <a:lnTo>
                    <a:pt x="0" y="44"/>
                  </a:lnTo>
                  <a:lnTo>
                    <a:pt x="68" y="44"/>
                  </a:lnTo>
                  <a:lnTo>
                    <a:pt x="68" y="256"/>
                  </a:lnTo>
                  <a:lnTo>
                    <a:pt x="118" y="256"/>
                  </a:lnTo>
                  <a:lnTo>
                    <a:pt x="118" y="44"/>
                  </a:lnTo>
                  <a:lnTo>
                    <a:pt x="186" y="44"/>
                  </a:lnTo>
                  <a:lnTo>
                    <a:pt x="1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9"/>
            <p:cNvSpPr>
              <a:spLocks noEditPoints="1"/>
            </p:cNvSpPr>
            <p:nvPr userDrawn="1"/>
          </p:nvSpPr>
          <p:spPr bwMode="auto">
            <a:xfrm>
              <a:off x="8953500" y="4200525"/>
              <a:ext cx="404813" cy="406400"/>
            </a:xfrm>
            <a:custGeom>
              <a:avLst/>
              <a:gdLst>
                <a:gd name="T0" fmla="*/ 138 w 255"/>
                <a:gd name="T1" fmla="*/ 11 h 256"/>
                <a:gd name="T2" fmla="*/ 238 w 255"/>
                <a:gd name="T3" fmla="*/ 245 h 256"/>
                <a:gd name="T4" fmla="*/ 211 w 255"/>
                <a:gd name="T5" fmla="*/ 245 h 256"/>
                <a:gd name="T6" fmla="*/ 189 w 255"/>
                <a:gd name="T7" fmla="*/ 195 h 256"/>
                <a:gd name="T8" fmla="*/ 187 w 255"/>
                <a:gd name="T9" fmla="*/ 188 h 256"/>
                <a:gd name="T10" fmla="*/ 179 w 255"/>
                <a:gd name="T11" fmla="*/ 188 h 256"/>
                <a:gd name="T12" fmla="*/ 76 w 255"/>
                <a:gd name="T13" fmla="*/ 188 h 256"/>
                <a:gd name="T14" fmla="*/ 69 w 255"/>
                <a:gd name="T15" fmla="*/ 188 h 256"/>
                <a:gd name="T16" fmla="*/ 66 w 255"/>
                <a:gd name="T17" fmla="*/ 195 h 256"/>
                <a:gd name="T18" fmla="*/ 44 w 255"/>
                <a:gd name="T19" fmla="*/ 245 h 256"/>
                <a:gd name="T20" fmla="*/ 17 w 255"/>
                <a:gd name="T21" fmla="*/ 245 h 256"/>
                <a:gd name="T22" fmla="*/ 117 w 255"/>
                <a:gd name="T23" fmla="*/ 11 h 256"/>
                <a:gd name="T24" fmla="*/ 138 w 255"/>
                <a:gd name="T25" fmla="*/ 11 h 256"/>
                <a:gd name="T26" fmla="*/ 78 w 255"/>
                <a:gd name="T27" fmla="*/ 167 h 256"/>
                <a:gd name="T28" fmla="*/ 95 w 255"/>
                <a:gd name="T29" fmla="*/ 167 h 256"/>
                <a:gd name="T30" fmla="*/ 160 w 255"/>
                <a:gd name="T31" fmla="*/ 167 h 256"/>
                <a:gd name="T32" fmla="*/ 177 w 255"/>
                <a:gd name="T33" fmla="*/ 167 h 256"/>
                <a:gd name="T34" fmla="*/ 170 w 255"/>
                <a:gd name="T35" fmla="*/ 151 h 256"/>
                <a:gd name="T36" fmla="*/ 138 w 255"/>
                <a:gd name="T37" fmla="*/ 75 h 256"/>
                <a:gd name="T38" fmla="*/ 127 w 255"/>
                <a:gd name="T39" fmla="*/ 51 h 256"/>
                <a:gd name="T40" fmla="*/ 117 w 255"/>
                <a:gd name="T41" fmla="*/ 75 h 256"/>
                <a:gd name="T42" fmla="*/ 84 w 255"/>
                <a:gd name="T43" fmla="*/ 151 h 256"/>
                <a:gd name="T44" fmla="*/ 78 w 255"/>
                <a:gd name="T45" fmla="*/ 167 h 256"/>
                <a:gd name="T46" fmla="*/ 145 w 255"/>
                <a:gd name="T47" fmla="*/ 0 h 256"/>
                <a:gd name="T48" fmla="*/ 110 w 255"/>
                <a:gd name="T49" fmla="*/ 0 h 256"/>
                <a:gd name="T50" fmla="*/ 0 w 255"/>
                <a:gd name="T51" fmla="*/ 256 h 256"/>
                <a:gd name="T52" fmla="*/ 52 w 255"/>
                <a:gd name="T53" fmla="*/ 256 h 256"/>
                <a:gd name="T54" fmla="*/ 76 w 255"/>
                <a:gd name="T55" fmla="*/ 199 h 256"/>
                <a:gd name="T56" fmla="*/ 179 w 255"/>
                <a:gd name="T57" fmla="*/ 199 h 256"/>
                <a:gd name="T58" fmla="*/ 203 w 255"/>
                <a:gd name="T59" fmla="*/ 256 h 256"/>
                <a:gd name="T60" fmla="*/ 255 w 255"/>
                <a:gd name="T61" fmla="*/ 256 h 256"/>
                <a:gd name="T62" fmla="*/ 145 w 255"/>
                <a:gd name="T63" fmla="*/ 0 h 256"/>
                <a:gd name="T64" fmla="*/ 95 w 255"/>
                <a:gd name="T65" fmla="*/ 156 h 256"/>
                <a:gd name="T66" fmla="*/ 127 w 255"/>
                <a:gd name="T67" fmla="*/ 80 h 256"/>
                <a:gd name="T68" fmla="*/ 160 w 255"/>
                <a:gd name="T69" fmla="*/ 156 h 256"/>
                <a:gd name="T70" fmla="*/ 95 w 255"/>
                <a:gd name="T71" fmla="*/ 1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5" h="256">
                  <a:moveTo>
                    <a:pt x="138" y="11"/>
                  </a:moveTo>
                  <a:lnTo>
                    <a:pt x="238" y="245"/>
                  </a:lnTo>
                  <a:lnTo>
                    <a:pt x="211" y="245"/>
                  </a:lnTo>
                  <a:lnTo>
                    <a:pt x="189" y="195"/>
                  </a:lnTo>
                  <a:lnTo>
                    <a:pt x="187" y="188"/>
                  </a:lnTo>
                  <a:lnTo>
                    <a:pt x="179" y="188"/>
                  </a:lnTo>
                  <a:lnTo>
                    <a:pt x="76" y="188"/>
                  </a:lnTo>
                  <a:lnTo>
                    <a:pt x="69" y="188"/>
                  </a:lnTo>
                  <a:lnTo>
                    <a:pt x="66" y="195"/>
                  </a:lnTo>
                  <a:lnTo>
                    <a:pt x="44" y="245"/>
                  </a:lnTo>
                  <a:lnTo>
                    <a:pt x="17" y="245"/>
                  </a:lnTo>
                  <a:lnTo>
                    <a:pt x="117" y="11"/>
                  </a:lnTo>
                  <a:lnTo>
                    <a:pt x="138" y="11"/>
                  </a:lnTo>
                  <a:close/>
                  <a:moveTo>
                    <a:pt x="78" y="167"/>
                  </a:moveTo>
                  <a:lnTo>
                    <a:pt x="95" y="167"/>
                  </a:lnTo>
                  <a:lnTo>
                    <a:pt x="160" y="167"/>
                  </a:lnTo>
                  <a:lnTo>
                    <a:pt x="177" y="167"/>
                  </a:lnTo>
                  <a:lnTo>
                    <a:pt x="170" y="151"/>
                  </a:lnTo>
                  <a:lnTo>
                    <a:pt x="138" y="75"/>
                  </a:lnTo>
                  <a:lnTo>
                    <a:pt x="127" y="51"/>
                  </a:lnTo>
                  <a:lnTo>
                    <a:pt x="117" y="75"/>
                  </a:lnTo>
                  <a:lnTo>
                    <a:pt x="84" y="151"/>
                  </a:lnTo>
                  <a:lnTo>
                    <a:pt x="78" y="167"/>
                  </a:lnTo>
                  <a:close/>
                  <a:moveTo>
                    <a:pt x="145" y="0"/>
                  </a:moveTo>
                  <a:lnTo>
                    <a:pt x="110" y="0"/>
                  </a:lnTo>
                  <a:lnTo>
                    <a:pt x="0" y="256"/>
                  </a:lnTo>
                  <a:lnTo>
                    <a:pt x="52" y="256"/>
                  </a:lnTo>
                  <a:lnTo>
                    <a:pt x="76" y="199"/>
                  </a:lnTo>
                  <a:lnTo>
                    <a:pt x="179" y="199"/>
                  </a:lnTo>
                  <a:lnTo>
                    <a:pt x="203" y="256"/>
                  </a:lnTo>
                  <a:lnTo>
                    <a:pt x="255" y="256"/>
                  </a:lnTo>
                  <a:lnTo>
                    <a:pt x="145" y="0"/>
                  </a:lnTo>
                  <a:close/>
                  <a:moveTo>
                    <a:pt x="95" y="156"/>
                  </a:moveTo>
                  <a:lnTo>
                    <a:pt x="127" y="80"/>
                  </a:lnTo>
                  <a:lnTo>
                    <a:pt x="160" y="156"/>
                  </a:lnTo>
                  <a:lnTo>
                    <a:pt x="95" y="1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5"/>
            <p:cNvSpPr>
              <a:spLocks noEditPoints="1"/>
            </p:cNvSpPr>
            <p:nvPr userDrawn="1"/>
          </p:nvSpPr>
          <p:spPr bwMode="auto">
            <a:xfrm>
              <a:off x="7410450" y="4200525"/>
              <a:ext cx="350838" cy="412750"/>
            </a:xfrm>
            <a:custGeom>
              <a:avLst/>
              <a:gdLst>
                <a:gd name="T0" fmla="*/ 2198 w 2316"/>
                <a:gd name="T1" fmla="*/ 117 h 2741"/>
                <a:gd name="T2" fmla="*/ 2198 w 2316"/>
                <a:gd name="T3" fmla="*/ 1563 h 2741"/>
                <a:gd name="T4" fmla="*/ 1890 w 2316"/>
                <a:gd name="T5" fmla="*/ 2375 h 2741"/>
                <a:gd name="T6" fmla="*/ 1158 w 2316"/>
                <a:gd name="T7" fmla="*/ 2624 h 2741"/>
                <a:gd name="T8" fmla="*/ 425 w 2316"/>
                <a:gd name="T9" fmla="*/ 2376 h 2741"/>
                <a:gd name="T10" fmla="*/ 117 w 2316"/>
                <a:gd name="T11" fmla="*/ 1563 h 2741"/>
                <a:gd name="T12" fmla="*/ 117 w 2316"/>
                <a:gd name="T13" fmla="*/ 117 h 2741"/>
                <a:gd name="T14" fmla="*/ 404 w 2316"/>
                <a:gd name="T15" fmla="*/ 117 h 2741"/>
                <a:gd name="T16" fmla="*/ 404 w 2316"/>
                <a:gd name="T17" fmla="*/ 1602 h 2741"/>
                <a:gd name="T18" fmla="*/ 618 w 2316"/>
                <a:gd name="T19" fmla="*/ 2189 h 2741"/>
                <a:gd name="T20" fmla="*/ 1158 w 2316"/>
                <a:gd name="T21" fmla="*/ 2395 h 2741"/>
                <a:gd name="T22" fmla="*/ 1698 w 2316"/>
                <a:gd name="T23" fmla="*/ 2189 h 2741"/>
                <a:gd name="T24" fmla="*/ 1912 w 2316"/>
                <a:gd name="T25" fmla="*/ 1602 h 2741"/>
                <a:gd name="T26" fmla="*/ 1912 w 2316"/>
                <a:gd name="T27" fmla="*/ 117 h 2741"/>
                <a:gd name="T28" fmla="*/ 2198 w 2316"/>
                <a:gd name="T29" fmla="*/ 117 h 2741"/>
                <a:gd name="T30" fmla="*/ 2316 w 2316"/>
                <a:gd name="T31" fmla="*/ 0 h 2741"/>
                <a:gd name="T32" fmla="*/ 1794 w 2316"/>
                <a:gd name="T33" fmla="*/ 0 h 2741"/>
                <a:gd name="T34" fmla="*/ 1794 w 2316"/>
                <a:gd name="T35" fmla="*/ 1602 h 2741"/>
                <a:gd name="T36" fmla="*/ 1617 w 2316"/>
                <a:gd name="T37" fmla="*/ 2104 h 2741"/>
                <a:gd name="T38" fmla="*/ 1158 w 2316"/>
                <a:gd name="T39" fmla="*/ 2277 h 2741"/>
                <a:gd name="T40" fmla="*/ 698 w 2316"/>
                <a:gd name="T41" fmla="*/ 2104 h 2741"/>
                <a:gd name="T42" fmla="*/ 521 w 2316"/>
                <a:gd name="T43" fmla="*/ 1602 h 2741"/>
                <a:gd name="T44" fmla="*/ 521 w 2316"/>
                <a:gd name="T45" fmla="*/ 0 h 2741"/>
                <a:gd name="T46" fmla="*/ 0 w 2316"/>
                <a:gd name="T47" fmla="*/ 0 h 2741"/>
                <a:gd name="T48" fmla="*/ 0 w 2316"/>
                <a:gd name="T49" fmla="*/ 1563 h 2741"/>
                <a:gd name="T50" fmla="*/ 347 w 2316"/>
                <a:gd name="T51" fmla="*/ 2463 h 2741"/>
                <a:gd name="T52" fmla="*/ 1158 w 2316"/>
                <a:gd name="T53" fmla="*/ 2741 h 2741"/>
                <a:gd name="T54" fmla="*/ 1968 w 2316"/>
                <a:gd name="T55" fmla="*/ 2463 h 2741"/>
                <a:gd name="T56" fmla="*/ 2316 w 2316"/>
                <a:gd name="T57" fmla="*/ 1563 h 2741"/>
                <a:gd name="T58" fmla="*/ 2316 w 2316"/>
                <a:gd name="T59" fmla="*/ 0 h 2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16" h="2741">
                  <a:moveTo>
                    <a:pt x="2198" y="117"/>
                  </a:moveTo>
                  <a:cubicBezTo>
                    <a:pt x="2198" y="1563"/>
                    <a:pt x="2198" y="1563"/>
                    <a:pt x="2198" y="1563"/>
                  </a:cubicBezTo>
                  <a:cubicBezTo>
                    <a:pt x="2198" y="1924"/>
                    <a:pt x="2098" y="2189"/>
                    <a:pt x="1890" y="2375"/>
                  </a:cubicBezTo>
                  <a:cubicBezTo>
                    <a:pt x="1713" y="2533"/>
                    <a:pt x="1446" y="2624"/>
                    <a:pt x="1158" y="2624"/>
                  </a:cubicBezTo>
                  <a:cubicBezTo>
                    <a:pt x="870" y="2624"/>
                    <a:pt x="602" y="2533"/>
                    <a:pt x="425" y="2376"/>
                  </a:cubicBezTo>
                  <a:cubicBezTo>
                    <a:pt x="218" y="2190"/>
                    <a:pt x="117" y="1924"/>
                    <a:pt x="117" y="1563"/>
                  </a:cubicBezTo>
                  <a:cubicBezTo>
                    <a:pt x="117" y="117"/>
                    <a:pt x="117" y="117"/>
                    <a:pt x="117" y="117"/>
                  </a:cubicBezTo>
                  <a:cubicBezTo>
                    <a:pt x="404" y="117"/>
                    <a:pt x="404" y="117"/>
                    <a:pt x="404" y="117"/>
                  </a:cubicBezTo>
                  <a:cubicBezTo>
                    <a:pt x="404" y="1602"/>
                    <a:pt x="404" y="1602"/>
                    <a:pt x="404" y="1602"/>
                  </a:cubicBezTo>
                  <a:cubicBezTo>
                    <a:pt x="404" y="1866"/>
                    <a:pt x="472" y="2052"/>
                    <a:pt x="618" y="2189"/>
                  </a:cubicBezTo>
                  <a:cubicBezTo>
                    <a:pt x="756" y="2321"/>
                    <a:pt x="947" y="2395"/>
                    <a:pt x="1158" y="2395"/>
                  </a:cubicBezTo>
                  <a:cubicBezTo>
                    <a:pt x="1368" y="2395"/>
                    <a:pt x="1560" y="2321"/>
                    <a:pt x="1698" y="2189"/>
                  </a:cubicBezTo>
                  <a:cubicBezTo>
                    <a:pt x="1844" y="2052"/>
                    <a:pt x="1912" y="1866"/>
                    <a:pt x="1912" y="1602"/>
                  </a:cubicBezTo>
                  <a:cubicBezTo>
                    <a:pt x="1912" y="117"/>
                    <a:pt x="1912" y="117"/>
                    <a:pt x="1912" y="117"/>
                  </a:cubicBezTo>
                  <a:cubicBezTo>
                    <a:pt x="2198" y="117"/>
                    <a:pt x="2198" y="117"/>
                    <a:pt x="2198" y="117"/>
                  </a:cubicBezTo>
                  <a:moveTo>
                    <a:pt x="2316" y="0"/>
                  </a:moveTo>
                  <a:cubicBezTo>
                    <a:pt x="1794" y="0"/>
                    <a:pt x="1794" y="0"/>
                    <a:pt x="1794" y="0"/>
                  </a:cubicBezTo>
                  <a:cubicBezTo>
                    <a:pt x="1794" y="1602"/>
                    <a:pt x="1794" y="1602"/>
                    <a:pt x="1794" y="1602"/>
                  </a:cubicBezTo>
                  <a:cubicBezTo>
                    <a:pt x="1794" y="1849"/>
                    <a:pt x="1729" y="2000"/>
                    <a:pt x="1617" y="2104"/>
                  </a:cubicBezTo>
                  <a:cubicBezTo>
                    <a:pt x="1501" y="2216"/>
                    <a:pt x="1339" y="2277"/>
                    <a:pt x="1158" y="2277"/>
                  </a:cubicBezTo>
                  <a:cubicBezTo>
                    <a:pt x="976" y="2277"/>
                    <a:pt x="814" y="2216"/>
                    <a:pt x="698" y="2104"/>
                  </a:cubicBezTo>
                  <a:cubicBezTo>
                    <a:pt x="586" y="2000"/>
                    <a:pt x="521" y="1849"/>
                    <a:pt x="521" y="1602"/>
                  </a:cubicBezTo>
                  <a:cubicBezTo>
                    <a:pt x="521" y="0"/>
                    <a:pt x="521" y="0"/>
                    <a:pt x="521" y="0"/>
                  </a:cubicBezTo>
                  <a:cubicBezTo>
                    <a:pt x="0" y="0"/>
                    <a:pt x="0" y="0"/>
                    <a:pt x="0" y="0"/>
                  </a:cubicBezTo>
                  <a:cubicBezTo>
                    <a:pt x="0" y="1563"/>
                    <a:pt x="0" y="1563"/>
                    <a:pt x="0" y="1563"/>
                  </a:cubicBezTo>
                  <a:cubicBezTo>
                    <a:pt x="0" y="1976"/>
                    <a:pt x="123" y="2262"/>
                    <a:pt x="347" y="2463"/>
                  </a:cubicBezTo>
                  <a:cubicBezTo>
                    <a:pt x="556" y="2648"/>
                    <a:pt x="853" y="2741"/>
                    <a:pt x="1158" y="2741"/>
                  </a:cubicBezTo>
                  <a:cubicBezTo>
                    <a:pt x="1463" y="2741"/>
                    <a:pt x="1760" y="2648"/>
                    <a:pt x="1968" y="2463"/>
                  </a:cubicBezTo>
                  <a:cubicBezTo>
                    <a:pt x="2192" y="2262"/>
                    <a:pt x="2316" y="1976"/>
                    <a:pt x="2316" y="1563"/>
                  </a:cubicBezTo>
                  <a:lnTo>
                    <a:pt x="231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7"/>
            <p:cNvSpPr>
              <a:spLocks noEditPoints="1"/>
            </p:cNvSpPr>
            <p:nvPr userDrawn="1"/>
          </p:nvSpPr>
          <p:spPr bwMode="auto">
            <a:xfrm>
              <a:off x="8145463" y="4194175"/>
              <a:ext cx="285750" cy="419100"/>
            </a:xfrm>
            <a:custGeom>
              <a:avLst/>
              <a:gdLst>
                <a:gd name="T0" fmla="*/ 1016 w 1892"/>
                <a:gd name="T1" fmla="*/ 117 h 2779"/>
                <a:gd name="T2" fmla="*/ 1635 w 1892"/>
                <a:gd name="T3" fmla="*/ 284 h 2779"/>
                <a:gd name="T4" fmla="*/ 1502 w 1892"/>
                <a:gd name="T5" fmla="*/ 474 h 2779"/>
                <a:gd name="T6" fmla="*/ 1062 w 1892"/>
                <a:gd name="T7" fmla="*/ 346 h 2779"/>
                <a:gd name="T8" fmla="*/ 528 w 1892"/>
                <a:gd name="T9" fmla="*/ 756 h 2779"/>
                <a:gd name="T10" fmla="*/ 1057 w 1892"/>
                <a:gd name="T11" fmla="*/ 1224 h 2779"/>
                <a:gd name="T12" fmla="*/ 1775 w 1892"/>
                <a:gd name="T13" fmla="*/ 1968 h 2779"/>
                <a:gd name="T14" fmla="*/ 977 w 1892"/>
                <a:gd name="T15" fmla="*/ 2662 h 2779"/>
                <a:gd name="T16" fmla="*/ 171 w 1892"/>
                <a:gd name="T17" fmla="*/ 2365 h 2779"/>
                <a:gd name="T18" fmla="*/ 343 w 1892"/>
                <a:gd name="T19" fmla="*/ 2185 h 2779"/>
                <a:gd name="T20" fmla="*/ 977 w 1892"/>
                <a:gd name="T21" fmla="*/ 2433 h 2779"/>
                <a:gd name="T22" fmla="*/ 1488 w 1892"/>
                <a:gd name="T23" fmla="*/ 1976 h 2779"/>
                <a:gd name="T24" fmla="*/ 906 w 1892"/>
                <a:gd name="T25" fmla="*/ 1427 h 2779"/>
                <a:gd name="T26" fmla="*/ 565 w 1892"/>
                <a:gd name="T27" fmla="*/ 1272 h 2779"/>
                <a:gd name="T28" fmla="*/ 241 w 1892"/>
                <a:gd name="T29" fmla="*/ 760 h 2779"/>
                <a:gd name="T30" fmla="*/ 1016 w 1892"/>
                <a:gd name="T31" fmla="*/ 117 h 2779"/>
                <a:gd name="T32" fmla="*/ 1016 w 1892"/>
                <a:gd name="T33" fmla="*/ 0 h 2779"/>
                <a:gd name="T34" fmla="*/ 124 w 1892"/>
                <a:gd name="T35" fmla="*/ 760 h 2779"/>
                <a:gd name="T36" fmla="*/ 506 w 1892"/>
                <a:gd name="T37" fmla="*/ 1374 h 2779"/>
                <a:gd name="T38" fmla="*/ 1371 w 1892"/>
                <a:gd name="T39" fmla="*/ 1976 h 2779"/>
                <a:gd name="T40" fmla="*/ 977 w 1892"/>
                <a:gd name="T41" fmla="*/ 2315 h 2779"/>
                <a:gd name="T42" fmla="*/ 340 w 1892"/>
                <a:gd name="T43" fmla="*/ 2018 h 2779"/>
                <a:gd name="T44" fmla="*/ 0 w 1892"/>
                <a:gd name="T45" fmla="*/ 2373 h 2779"/>
                <a:gd name="T46" fmla="*/ 977 w 1892"/>
                <a:gd name="T47" fmla="*/ 2779 h 2779"/>
                <a:gd name="T48" fmla="*/ 1892 w 1892"/>
                <a:gd name="T49" fmla="*/ 1968 h 2779"/>
                <a:gd name="T50" fmla="*/ 645 w 1892"/>
                <a:gd name="T51" fmla="*/ 756 h 2779"/>
                <a:gd name="T52" fmla="*/ 1062 w 1892"/>
                <a:gd name="T53" fmla="*/ 463 h 2779"/>
                <a:gd name="T54" fmla="*/ 1529 w 1892"/>
                <a:gd name="T55" fmla="*/ 640 h 2779"/>
                <a:gd name="T56" fmla="*/ 1799 w 1892"/>
                <a:gd name="T57" fmla="*/ 254 h 2779"/>
                <a:gd name="T58" fmla="*/ 1016 w 1892"/>
                <a:gd name="T59" fmla="*/ 0 h 2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92" h="2779">
                  <a:moveTo>
                    <a:pt x="1016" y="117"/>
                  </a:moveTo>
                  <a:cubicBezTo>
                    <a:pt x="1253" y="117"/>
                    <a:pt x="1449" y="169"/>
                    <a:pt x="1635" y="284"/>
                  </a:cubicBezTo>
                  <a:cubicBezTo>
                    <a:pt x="1502" y="474"/>
                    <a:pt x="1502" y="474"/>
                    <a:pt x="1502" y="474"/>
                  </a:cubicBezTo>
                  <a:cubicBezTo>
                    <a:pt x="1374" y="394"/>
                    <a:pt x="1212" y="346"/>
                    <a:pt x="1062" y="346"/>
                  </a:cubicBezTo>
                  <a:cubicBezTo>
                    <a:pt x="748" y="346"/>
                    <a:pt x="528" y="515"/>
                    <a:pt x="528" y="756"/>
                  </a:cubicBezTo>
                  <a:cubicBezTo>
                    <a:pt x="528" y="1014"/>
                    <a:pt x="785" y="1116"/>
                    <a:pt x="1057" y="1224"/>
                  </a:cubicBezTo>
                  <a:cubicBezTo>
                    <a:pt x="1410" y="1364"/>
                    <a:pt x="1775" y="1509"/>
                    <a:pt x="1775" y="1968"/>
                  </a:cubicBezTo>
                  <a:cubicBezTo>
                    <a:pt x="1775" y="2402"/>
                    <a:pt x="1369" y="2662"/>
                    <a:pt x="977" y="2662"/>
                  </a:cubicBezTo>
                  <a:cubicBezTo>
                    <a:pt x="693" y="2662"/>
                    <a:pt x="416" y="2559"/>
                    <a:pt x="171" y="2365"/>
                  </a:cubicBezTo>
                  <a:cubicBezTo>
                    <a:pt x="343" y="2185"/>
                    <a:pt x="343" y="2185"/>
                    <a:pt x="343" y="2185"/>
                  </a:cubicBezTo>
                  <a:cubicBezTo>
                    <a:pt x="524" y="2341"/>
                    <a:pt x="754" y="2433"/>
                    <a:pt x="977" y="2433"/>
                  </a:cubicBezTo>
                  <a:cubicBezTo>
                    <a:pt x="1273" y="2433"/>
                    <a:pt x="1488" y="2240"/>
                    <a:pt x="1488" y="1976"/>
                  </a:cubicBezTo>
                  <a:cubicBezTo>
                    <a:pt x="1488" y="1656"/>
                    <a:pt x="1192" y="1539"/>
                    <a:pt x="906" y="1427"/>
                  </a:cubicBezTo>
                  <a:cubicBezTo>
                    <a:pt x="790" y="1381"/>
                    <a:pt x="669" y="1334"/>
                    <a:pt x="565" y="1272"/>
                  </a:cubicBezTo>
                  <a:cubicBezTo>
                    <a:pt x="344" y="1144"/>
                    <a:pt x="241" y="981"/>
                    <a:pt x="241" y="760"/>
                  </a:cubicBezTo>
                  <a:cubicBezTo>
                    <a:pt x="241" y="342"/>
                    <a:pt x="640" y="117"/>
                    <a:pt x="1016" y="117"/>
                  </a:cubicBezTo>
                  <a:moveTo>
                    <a:pt x="1016" y="0"/>
                  </a:moveTo>
                  <a:cubicBezTo>
                    <a:pt x="568" y="0"/>
                    <a:pt x="124" y="278"/>
                    <a:pt x="124" y="760"/>
                  </a:cubicBezTo>
                  <a:cubicBezTo>
                    <a:pt x="124" y="1065"/>
                    <a:pt x="294" y="1250"/>
                    <a:pt x="506" y="1374"/>
                  </a:cubicBezTo>
                  <a:cubicBezTo>
                    <a:pt x="869" y="1586"/>
                    <a:pt x="1371" y="1628"/>
                    <a:pt x="1371" y="1976"/>
                  </a:cubicBezTo>
                  <a:cubicBezTo>
                    <a:pt x="1371" y="2173"/>
                    <a:pt x="1209" y="2315"/>
                    <a:pt x="977" y="2315"/>
                  </a:cubicBezTo>
                  <a:cubicBezTo>
                    <a:pt x="730" y="2315"/>
                    <a:pt x="494" y="2188"/>
                    <a:pt x="340" y="2018"/>
                  </a:cubicBezTo>
                  <a:cubicBezTo>
                    <a:pt x="0" y="2373"/>
                    <a:pt x="0" y="2373"/>
                    <a:pt x="0" y="2373"/>
                  </a:cubicBezTo>
                  <a:cubicBezTo>
                    <a:pt x="278" y="2628"/>
                    <a:pt x="614" y="2779"/>
                    <a:pt x="977" y="2779"/>
                  </a:cubicBezTo>
                  <a:cubicBezTo>
                    <a:pt x="1463" y="2779"/>
                    <a:pt x="1892" y="2447"/>
                    <a:pt x="1892" y="1968"/>
                  </a:cubicBezTo>
                  <a:cubicBezTo>
                    <a:pt x="1892" y="1057"/>
                    <a:pt x="645" y="1192"/>
                    <a:pt x="645" y="756"/>
                  </a:cubicBezTo>
                  <a:cubicBezTo>
                    <a:pt x="645" y="548"/>
                    <a:pt x="865" y="463"/>
                    <a:pt x="1062" y="463"/>
                  </a:cubicBezTo>
                  <a:cubicBezTo>
                    <a:pt x="1239" y="463"/>
                    <a:pt x="1421" y="540"/>
                    <a:pt x="1529" y="640"/>
                  </a:cubicBezTo>
                  <a:cubicBezTo>
                    <a:pt x="1799" y="254"/>
                    <a:pt x="1799" y="254"/>
                    <a:pt x="1799" y="254"/>
                  </a:cubicBezTo>
                  <a:cubicBezTo>
                    <a:pt x="1544" y="65"/>
                    <a:pt x="1290" y="0"/>
                    <a:pt x="10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8"/>
            <p:cNvSpPr>
              <a:spLocks noEditPoints="1"/>
            </p:cNvSpPr>
            <p:nvPr userDrawn="1"/>
          </p:nvSpPr>
          <p:spPr bwMode="auto">
            <a:xfrm>
              <a:off x="8497888" y="4200525"/>
              <a:ext cx="407988" cy="406400"/>
            </a:xfrm>
            <a:custGeom>
              <a:avLst/>
              <a:gdLst>
                <a:gd name="T0" fmla="*/ 246 w 257"/>
                <a:gd name="T1" fmla="*/ 11 h 256"/>
                <a:gd name="T2" fmla="*/ 246 w 257"/>
                <a:gd name="T3" fmla="*/ 245 h 256"/>
                <a:gd name="T4" fmla="*/ 219 w 257"/>
                <a:gd name="T5" fmla="*/ 245 h 256"/>
                <a:gd name="T6" fmla="*/ 219 w 257"/>
                <a:gd name="T7" fmla="*/ 113 h 256"/>
                <a:gd name="T8" fmla="*/ 219 w 257"/>
                <a:gd name="T9" fmla="*/ 74 h 256"/>
                <a:gd name="T10" fmla="*/ 198 w 257"/>
                <a:gd name="T11" fmla="*/ 108 h 256"/>
                <a:gd name="T12" fmla="*/ 140 w 257"/>
                <a:gd name="T13" fmla="*/ 203 h 256"/>
                <a:gd name="T14" fmla="*/ 118 w 257"/>
                <a:gd name="T15" fmla="*/ 203 h 256"/>
                <a:gd name="T16" fmla="*/ 59 w 257"/>
                <a:gd name="T17" fmla="*/ 108 h 256"/>
                <a:gd name="T18" fmla="*/ 39 w 257"/>
                <a:gd name="T19" fmla="*/ 74 h 256"/>
                <a:gd name="T20" fmla="*/ 39 w 257"/>
                <a:gd name="T21" fmla="*/ 113 h 256"/>
                <a:gd name="T22" fmla="*/ 39 w 257"/>
                <a:gd name="T23" fmla="*/ 245 h 256"/>
                <a:gd name="T24" fmla="*/ 11 w 257"/>
                <a:gd name="T25" fmla="*/ 245 h 256"/>
                <a:gd name="T26" fmla="*/ 11 w 257"/>
                <a:gd name="T27" fmla="*/ 11 h 256"/>
                <a:gd name="T28" fmla="*/ 29 w 257"/>
                <a:gd name="T29" fmla="*/ 11 h 256"/>
                <a:gd name="T30" fmla="*/ 119 w 257"/>
                <a:gd name="T31" fmla="*/ 159 h 256"/>
                <a:gd name="T32" fmla="*/ 129 w 257"/>
                <a:gd name="T33" fmla="*/ 175 h 256"/>
                <a:gd name="T34" fmla="*/ 138 w 257"/>
                <a:gd name="T35" fmla="*/ 159 h 256"/>
                <a:gd name="T36" fmla="*/ 229 w 257"/>
                <a:gd name="T37" fmla="*/ 11 h 256"/>
                <a:gd name="T38" fmla="*/ 246 w 257"/>
                <a:gd name="T39" fmla="*/ 11 h 256"/>
                <a:gd name="T40" fmla="*/ 257 w 257"/>
                <a:gd name="T41" fmla="*/ 0 h 256"/>
                <a:gd name="T42" fmla="*/ 223 w 257"/>
                <a:gd name="T43" fmla="*/ 0 h 256"/>
                <a:gd name="T44" fmla="*/ 129 w 257"/>
                <a:gd name="T45" fmla="*/ 153 h 256"/>
                <a:gd name="T46" fmla="*/ 35 w 257"/>
                <a:gd name="T47" fmla="*/ 0 h 256"/>
                <a:gd name="T48" fmla="*/ 0 w 257"/>
                <a:gd name="T49" fmla="*/ 0 h 256"/>
                <a:gd name="T50" fmla="*/ 0 w 257"/>
                <a:gd name="T51" fmla="*/ 256 h 256"/>
                <a:gd name="T52" fmla="*/ 50 w 257"/>
                <a:gd name="T53" fmla="*/ 256 h 256"/>
                <a:gd name="T54" fmla="*/ 50 w 257"/>
                <a:gd name="T55" fmla="*/ 113 h 256"/>
                <a:gd name="T56" fmla="*/ 112 w 257"/>
                <a:gd name="T57" fmla="*/ 214 h 256"/>
                <a:gd name="T58" fmla="*/ 146 w 257"/>
                <a:gd name="T59" fmla="*/ 214 h 256"/>
                <a:gd name="T60" fmla="*/ 208 w 257"/>
                <a:gd name="T61" fmla="*/ 113 h 256"/>
                <a:gd name="T62" fmla="*/ 208 w 257"/>
                <a:gd name="T63" fmla="*/ 256 h 256"/>
                <a:gd name="T64" fmla="*/ 257 w 257"/>
                <a:gd name="T65" fmla="*/ 256 h 256"/>
                <a:gd name="T66" fmla="*/ 257 w 257"/>
                <a:gd name="T67"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7" h="256">
                  <a:moveTo>
                    <a:pt x="246" y="11"/>
                  </a:moveTo>
                  <a:lnTo>
                    <a:pt x="246" y="245"/>
                  </a:lnTo>
                  <a:lnTo>
                    <a:pt x="219" y="245"/>
                  </a:lnTo>
                  <a:lnTo>
                    <a:pt x="219" y="113"/>
                  </a:lnTo>
                  <a:lnTo>
                    <a:pt x="219" y="74"/>
                  </a:lnTo>
                  <a:lnTo>
                    <a:pt x="198" y="108"/>
                  </a:lnTo>
                  <a:lnTo>
                    <a:pt x="140" y="203"/>
                  </a:lnTo>
                  <a:lnTo>
                    <a:pt x="118" y="203"/>
                  </a:lnTo>
                  <a:lnTo>
                    <a:pt x="59" y="108"/>
                  </a:lnTo>
                  <a:lnTo>
                    <a:pt x="39" y="74"/>
                  </a:lnTo>
                  <a:lnTo>
                    <a:pt x="39" y="113"/>
                  </a:lnTo>
                  <a:lnTo>
                    <a:pt x="39" y="245"/>
                  </a:lnTo>
                  <a:lnTo>
                    <a:pt x="11" y="245"/>
                  </a:lnTo>
                  <a:lnTo>
                    <a:pt x="11" y="11"/>
                  </a:lnTo>
                  <a:lnTo>
                    <a:pt x="29" y="11"/>
                  </a:lnTo>
                  <a:lnTo>
                    <a:pt x="119" y="159"/>
                  </a:lnTo>
                  <a:lnTo>
                    <a:pt x="129" y="175"/>
                  </a:lnTo>
                  <a:lnTo>
                    <a:pt x="138" y="159"/>
                  </a:lnTo>
                  <a:lnTo>
                    <a:pt x="229" y="11"/>
                  </a:lnTo>
                  <a:lnTo>
                    <a:pt x="246" y="11"/>
                  </a:lnTo>
                  <a:close/>
                  <a:moveTo>
                    <a:pt x="257" y="0"/>
                  </a:moveTo>
                  <a:lnTo>
                    <a:pt x="223" y="0"/>
                  </a:lnTo>
                  <a:lnTo>
                    <a:pt x="129" y="153"/>
                  </a:lnTo>
                  <a:lnTo>
                    <a:pt x="35" y="0"/>
                  </a:lnTo>
                  <a:lnTo>
                    <a:pt x="0" y="0"/>
                  </a:lnTo>
                  <a:lnTo>
                    <a:pt x="0" y="256"/>
                  </a:lnTo>
                  <a:lnTo>
                    <a:pt x="50" y="256"/>
                  </a:lnTo>
                  <a:lnTo>
                    <a:pt x="50" y="113"/>
                  </a:lnTo>
                  <a:lnTo>
                    <a:pt x="112" y="214"/>
                  </a:lnTo>
                  <a:lnTo>
                    <a:pt x="146" y="214"/>
                  </a:lnTo>
                  <a:lnTo>
                    <a:pt x="208" y="113"/>
                  </a:lnTo>
                  <a:lnTo>
                    <a:pt x="208" y="256"/>
                  </a:lnTo>
                  <a:lnTo>
                    <a:pt x="257" y="256"/>
                  </a:lnTo>
                  <a:lnTo>
                    <a:pt x="2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10"/>
            <p:cNvSpPr>
              <a:spLocks noEditPoints="1"/>
            </p:cNvSpPr>
            <p:nvPr userDrawn="1"/>
          </p:nvSpPr>
          <p:spPr bwMode="auto">
            <a:xfrm>
              <a:off x="8953500" y="4200525"/>
              <a:ext cx="404813" cy="406400"/>
            </a:xfrm>
            <a:custGeom>
              <a:avLst/>
              <a:gdLst>
                <a:gd name="T0" fmla="*/ 138 w 255"/>
                <a:gd name="T1" fmla="*/ 11 h 256"/>
                <a:gd name="T2" fmla="*/ 238 w 255"/>
                <a:gd name="T3" fmla="*/ 245 h 256"/>
                <a:gd name="T4" fmla="*/ 211 w 255"/>
                <a:gd name="T5" fmla="*/ 245 h 256"/>
                <a:gd name="T6" fmla="*/ 189 w 255"/>
                <a:gd name="T7" fmla="*/ 195 h 256"/>
                <a:gd name="T8" fmla="*/ 187 w 255"/>
                <a:gd name="T9" fmla="*/ 188 h 256"/>
                <a:gd name="T10" fmla="*/ 179 w 255"/>
                <a:gd name="T11" fmla="*/ 188 h 256"/>
                <a:gd name="T12" fmla="*/ 76 w 255"/>
                <a:gd name="T13" fmla="*/ 188 h 256"/>
                <a:gd name="T14" fmla="*/ 69 w 255"/>
                <a:gd name="T15" fmla="*/ 188 h 256"/>
                <a:gd name="T16" fmla="*/ 66 w 255"/>
                <a:gd name="T17" fmla="*/ 195 h 256"/>
                <a:gd name="T18" fmla="*/ 44 w 255"/>
                <a:gd name="T19" fmla="*/ 245 h 256"/>
                <a:gd name="T20" fmla="*/ 17 w 255"/>
                <a:gd name="T21" fmla="*/ 245 h 256"/>
                <a:gd name="T22" fmla="*/ 117 w 255"/>
                <a:gd name="T23" fmla="*/ 11 h 256"/>
                <a:gd name="T24" fmla="*/ 138 w 255"/>
                <a:gd name="T25" fmla="*/ 11 h 256"/>
                <a:gd name="T26" fmla="*/ 78 w 255"/>
                <a:gd name="T27" fmla="*/ 167 h 256"/>
                <a:gd name="T28" fmla="*/ 95 w 255"/>
                <a:gd name="T29" fmla="*/ 167 h 256"/>
                <a:gd name="T30" fmla="*/ 160 w 255"/>
                <a:gd name="T31" fmla="*/ 167 h 256"/>
                <a:gd name="T32" fmla="*/ 177 w 255"/>
                <a:gd name="T33" fmla="*/ 167 h 256"/>
                <a:gd name="T34" fmla="*/ 170 w 255"/>
                <a:gd name="T35" fmla="*/ 151 h 256"/>
                <a:gd name="T36" fmla="*/ 138 w 255"/>
                <a:gd name="T37" fmla="*/ 75 h 256"/>
                <a:gd name="T38" fmla="*/ 127 w 255"/>
                <a:gd name="T39" fmla="*/ 51 h 256"/>
                <a:gd name="T40" fmla="*/ 117 w 255"/>
                <a:gd name="T41" fmla="*/ 75 h 256"/>
                <a:gd name="T42" fmla="*/ 84 w 255"/>
                <a:gd name="T43" fmla="*/ 151 h 256"/>
                <a:gd name="T44" fmla="*/ 78 w 255"/>
                <a:gd name="T45" fmla="*/ 167 h 256"/>
                <a:gd name="T46" fmla="*/ 145 w 255"/>
                <a:gd name="T47" fmla="*/ 0 h 256"/>
                <a:gd name="T48" fmla="*/ 110 w 255"/>
                <a:gd name="T49" fmla="*/ 0 h 256"/>
                <a:gd name="T50" fmla="*/ 0 w 255"/>
                <a:gd name="T51" fmla="*/ 256 h 256"/>
                <a:gd name="T52" fmla="*/ 52 w 255"/>
                <a:gd name="T53" fmla="*/ 256 h 256"/>
                <a:gd name="T54" fmla="*/ 76 w 255"/>
                <a:gd name="T55" fmla="*/ 199 h 256"/>
                <a:gd name="T56" fmla="*/ 179 w 255"/>
                <a:gd name="T57" fmla="*/ 199 h 256"/>
                <a:gd name="T58" fmla="*/ 203 w 255"/>
                <a:gd name="T59" fmla="*/ 256 h 256"/>
                <a:gd name="T60" fmla="*/ 255 w 255"/>
                <a:gd name="T61" fmla="*/ 256 h 256"/>
                <a:gd name="T62" fmla="*/ 145 w 255"/>
                <a:gd name="T63" fmla="*/ 0 h 256"/>
                <a:gd name="T64" fmla="*/ 95 w 255"/>
                <a:gd name="T65" fmla="*/ 156 h 256"/>
                <a:gd name="T66" fmla="*/ 127 w 255"/>
                <a:gd name="T67" fmla="*/ 80 h 256"/>
                <a:gd name="T68" fmla="*/ 160 w 255"/>
                <a:gd name="T69" fmla="*/ 156 h 256"/>
                <a:gd name="T70" fmla="*/ 95 w 255"/>
                <a:gd name="T71" fmla="*/ 1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5" h="256">
                  <a:moveTo>
                    <a:pt x="138" y="11"/>
                  </a:moveTo>
                  <a:lnTo>
                    <a:pt x="238" y="245"/>
                  </a:lnTo>
                  <a:lnTo>
                    <a:pt x="211" y="245"/>
                  </a:lnTo>
                  <a:lnTo>
                    <a:pt x="189" y="195"/>
                  </a:lnTo>
                  <a:lnTo>
                    <a:pt x="187" y="188"/>
                  </a:lnTo>
                  <a:lnTo>
                    <a:pt x="179" y="188"/>
                  </a:lnTo>
                  <a:lnTo>
                    <a:pt x="76" y="188"/>
                  </a:lnTo>
                  <a:lnTo>
                    <a:pt x="69" y="188"/>
                  </a:lnTo>
                  <a:lnTo>
                    <a:pt x="66" y="195"/>
                  </a:lnTo>
                  <a:lnTo>
                    <a:pt x="44" y="245"/>
                  </a:lnTo>
                  <a:lnTo>
                    <a:pt x="17" y="245"/>
                  </a:lnTo>
                  <a:lnTo>
                    <a:pt x="117" y="11"/>
                  </a:lnTo>
                  <a:lnTo>
                    <a:pt x="138" y="11"/>
                  </a:lnTo>
                  <a:moveTo>
                    <a:pt x="78" y="167"/>
                  </a:moveTo>
                  <a:lnTo>
                    <a:pt x="95" y="167"/>
                  </a:lnTo>
                  <a:lnTo>
                    <a:pt x="160" y="167"/>
                  </a:lnTo>
                  <a:lnTo>
                    <a:pt x="177" y="167"/>
                  </a:lnTo>
                  <a:lnTo>
                    <a:pt x="170" y="151"/>
                  </a:lnTo>
                  <a:lnTo>
                    <a:pt x="138" y="75"/>
                  </a:lnTo>
                  <a:lnTo>
                    <a:pt x="127" y="51"/>
                  </a:lnTo>
                  <a:lnTo>
                    <a:pt x="117" y="75"/>
                  </a:lnTo>
                  <a:lnTo>
                    <a:pt x="84" y="151"/>
                  </a:lnTo>
                  <a:lnTo>
                    <a:pt x="78" y="167"/>
                  </a:lnTo>
                  <a:moveTo>
                    <a:pt x="145" y="0"/>
                  </a:moveTo>
                  <a:lnTo>
                    <a:pt x="110" y="0"/>
                  </a:lnTo>
                  <a:lnTo>
                    <a:pt x="0" y="256"/>
                  </a:lnTo>
                  <a:lnTo>
                    <a:pt x="52" y="256"/>
                  </a:lnTo>
                  <a:lnTo>
                    <a:pt x="76" y="199"/>
                  </a:lnTo>
                  <a:lnTo>
                    <a:pt x="179" y="199"/>
                  </a:lnTo>
                  <a:lnTo>
                    <a:pt x="203" y="256"/>
                  </a:lnTo>
                  <a:lnTo>
                    <a:pt x="255" y="256"/>
                  </a:lnTo>
                  <a:lnTo>
                    <a:pt x="145" y="0"/>
                  </a:lnTo>
                  <a:moveTo>
                    <a:pt x="95" y="156"/>
                  </a:moveTo>
                  <a:lnTo>
                    <a:pt x="127" y="80"/>
                  </a:lnTo>
                  <a:lnTo>
                    <a:pt x="160" y="156"/>
                  </a:lnTo>
                  <a:lnTo>
                    <a:pt x="95" y="156"/>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11"/>
            <p:cNvSpPr>
              <a:spLocks noEditPoints="1"/>
            </p:cNvSpPr>
            <p:nvPr userDrawn="1"/>
          </p:nvSpPr>
          <p:spPr bwMode="auto">
            <a:xfrm>
              <a:off x="9763125" y="4200525"/>
              <a:ext cx="295275" cy="406400"/>
            </a:xfrm>
            <a:custGeom>
              <a:avLst/>
              <a:gdLst>
                <a:gd name="T0" fmla="*/ 175 w 186"/>
                <a:gd name="T1" fmla="*/ 11 h 256"/>
                <a:gd name="T2" fmla="*/ 175 w 186"/>
                <a:gd name="T3" fmla="*/ 32 h 256"/>
                <a:gd name="T4" fmla="*/ 118 w 186"/>
                <a:gd name="T5" fmla="*/ 32 h 256"/>
                <a:gd name="T6" fmla="*/ 107 w 186"/>
                <a:gd name="T7" fmla="*/ 32 h 256"/>
                <a:gd name="T8" fmla="*/ 107 w 186"/>
                <a:gd name="T9" fmla="*/ 44 h 256"/>
                <a:gd name="T10" fmla="*/ 107 w 186"/>
                <a:gd name="T11" fmla="*/ 245 h 256"/>
                <a:gd name="T12" fmla="*/ 80 w 186"/>
                <a:gd name="T13" fmla="*/ 245 h 256"/>
                <a:gd name="T14" fmla="*/ 80 w 186"/>
                <a:gd name="T15" fmla="*/ 44 h 256"/>
                <a:gd name="T16" fmla="*/ 80 w 186"/>
                <a:gd name="T17" fmla="*/ 32 h 256"/>
                <a:gd name="T18" fmla="*/ 68 w 186"/>
                <a:gd name="T19" fmla="*/ 32 h 256"/>
                <a:gd name="T20" fmla="*/ 12 w 186"/>
                <a:gd name="T21" fmla="*/ 32 h 256"/>
                <a:gd name="T22" fmla="*/ 12 w 186"/>
                <a:gd name="T23" fmla="*/ 11 h 256"/>
                <a:gd name="T24" fmla="*/ 175 w 186"/>
                <a:gd name="T25" fmla="*/ 11 h 256"/>
                <a:gd name="T26" fmla="*/ 186 w 186"/>
                <a:gd name="T27" fmla="*/ 0 h 256"/>
                <a:gd name="T28" fmla="*/ 0 w 186"/>
                <a:gd name="T29" fmla="*/ 0 h 256"/>
                <a:gd name="T30" fmla="*/ 0 w 186"/>
                <a:gd name="T31" fmla="*/ 44 h 256"/>
                <a:gd name="T32" fmla="*/ 68 w 186"/>
                <a:gd name="T33" fmla="*/ 44 h 256"/>
                <a:gd name="T34" fmla="*/ 68 w 186"/>
                <a:gd name="T35" fmla="*/ 256 h 256"/>
                <a:gd name="T36" fmla="*/ 118 w 186"/>
                <a:gd name="T37" fmla="*/ 256 h 256"/>
                <a:gd name="T38" fmla="*/ 118 w 186"/>
                <a:gd name="T39" fmla="*/ 44 h 256"/>
                <a:gd name="T40" fmla="*/ 186 w 186"/>
                <a:gd name="T41" fmla="*/ 44 h 256"/>
                <a:gd name="T42" fmla="*/ 186 w 186"/>
                <a:gd name="T4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56">
                  <a:moveTo>
                    <a:pt x="175" y="11"/>
                  </a:moveTo>
                  <a:lnTo>
                    <a:pt x="175" y="32"/>
                  </a:lnTo>
                  <a:lnTo>
                    <a:pt x="118" y="32"/>
                  </a:lnTo>
                  <a:lnTo>
                    <a:pt x="107" y="32"/>
                  </a:lnTo>
                  <a:lnTo>
                    <a:pt x="107" y="44"/>
                  </a:lnTo>
                  <a:lnTo>
                    <a:pt x="107" y="245"/>
                  </a:lnTo>
                  <a:lnTo>
                    <a:pt x="80" y="245"/>
                  </a:lnTo>
                  <a:lnTo>
                    <a:pt x="80" y="44"/>
                  </a:lnTo>
                  <a:lnTo>
                    <a:pt x="80" y="32"/>
                  </a:lnTo>
                  <a:lnTo>
                    <a:pt x="68" y="32"/>
                  </a:lnTo>
                  <a:lnTo>
                    <a:pt x="12" y="32"/>
                  </a:lnTo>
                  <a:lnTo>
                    <a:pt x="12" y="11"/>
                  </a:lnTo>
                  <a:lnTo>
                    <a:pt x="175" y="11"/>
                  </a:lnTo>
                  <a:close/>
                  <a:moveTo>
                    <a:pt x="186" y="0"/>
                  </a:moveTo>
                  <a:lnTo>
                    <a:pt x="0" y="0"/>
                  </a:lnTo>
                  <a:lnTo>
                    <a:pt x="0" y="44"/>
                  </a:lnTo>
                  <a:lnTo>
                    <a:pt x="68" y="44"/>
                  </a:lnTo>
                  <a:lnTo>
                    <a:pt x="68" y="256"/>
                  </a:lnTo>
                  <a:lnTo>
                    <a:pt x="118" y="256"/>
                  </a:lnTo>
                  <a:lnTo>
                    <a:pt x="118" y="44"/>
                  </a:lnTo>
                  <a:lnTo>
                    <a:pt x="186" y="44"/>
                  </a:lnTo>
                  <a:lnTo>
                    <a:pt x="1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2"/>
            <p:cNvSpPr>
              <a:spLocks noEditPoints="1"/>
            </p:cNvSpPr>
            <p:nvPr userDrawn="1"/>
          </p:nvSpPr>
          <p:spPr bwMode="auto">
            <a:xfrm>
              <a:off x="9407525" y="4198938"/>
              <a:ext cx="338138" cy="407988"/>
            </a:xfrm>
            <a:custGeom>
              <a:avLst/>
              <a:gdLst>
                <a:gd name="T0" fmla="*/ 1027 w 2239"/>
                <a:gd name="T1" fmla="*/ 113 h 2704"/>
                <a:gd name="T2" fmla="*/ 1731 w 2239"/>
                <a:gd name="T3" fmla="*/ 361 h 2704"/>
                <a:gd name="T4" fmla="*/ 1923 w 2239"/>
                <a:gd name="T5" fmla="*/ 849 h 2704"/>
                <a:gd name="T6" fmla="*/ 1923 w 2239"/>
                <a:gd name="T7" fmla="*/ 856 h 2704"/>
                <a:gd name="T8" fmla="*/ 1250 w 2239"/>
                <a:gd name="T9" fmla="*/ 1578 h 2704"/>
                <a:gd name="T10" fmla="*/ 2011 w 2239"/>
                <a:gd name="T11" fmla="*/ 2590 h 2704"/>
                <a:gd name="T12" fmla="*/ 1668 w 2239"/>
                <a:gd name="T13" fmla="*/ 2590 h 2704"/>
                <a:gd name="T14" fmla="*/ 949 w 2239"/>
                <a:gd name="T15" fmla="*/ 1628 h 2704"/>
                <a:gd name="T16" fmla="*/ 393 w 2239"/>
                <a:gd name="T17" fmla="*/ 1628 h 2704"/>
                <a:gd name="T18" fmla="*/ 393 w 2239"/>
                <a:gd name="T19" fmla="*/ 2590 h 2704"/>
                <a:gd name="T20" fmla="*/ 114 w 2239"/>
                <a:gd name="T21" fmla="*/ 2590 h 2704"/>
                <a:gd name="T22" fmla="*/ 114 w 2239"/>
                <a:gd name="T23" fmla="*/ 113 h 2704"/>
                <a:gd name="T24" fmla="*/ 1027 w 2239"/>
                <a:gd name="T25" fmla="*/ 113 h 2704"/>
                <a:gd name="T26" fmla="*/ 393 w 2239"/>
                <a:gd name="T27" fmla="*/ 1377 h 2704"/>
                <a:gd name="T28" fmla="*/ 1003 w 2239"/>
                <a:gd name="T29" fmla="*/ 1377 h 2704"/>
                <a:gd name="T30" fmla="*/ 1639 w 2239"/>
                <a:gd name="T31" fmla="*/ 867 h 2704"/>
                <a:gd name="T32" fmla="*/ 1639 w 2239"/>
                <a:gd name="T33" fmla="*/ 860 h 2704"/>
                <a:gd name="T34" fmla="*/ 1006 w 2239"/>
                <a:gd name="T35" fmla="*/ 372 h 2704"/>
                <a:gd name="T36" fmla="*/ 393 w 2239"/>
                <a:gd name="T37" fmla="*/ 372 h 2704"/>
                <a:gd name="T38" fmla="*/ 393 w 2239"/>
                <a:gd name="T39" fmla="*/ 1377 h 2704"/>
                <a:gd name="T40" fmla="*/ 1027 w 2239"/>
                <a:gd name="T41" fmla="*/ 0 h 2704"/>
                <a:gd name="T42" fmla="*/ 114 w 2239"/>
                <a:gd name="T43" fmla="*/ 0 h 2704"/>
                <a:gd name="T44" fmla="*/ 0 w 2239"/>
                <a:gd name="T45" fmla="*/ 0 h 2704"/>
                <a:gd name="T46" fmla="*/ 0 w 2239"/>
                <a:gd name="T47" fmla="*/ 113 h 2704"/>
                <a:gd name="T48" fmla="*/ 0 w 2239"/>
                <a:gd name="T49" fmla="*/ 2590 h 2704"/>
                <a:gd name="T50" fmla="*/ 0 w 2239"/>
                <a:gd name="T51" fmla="*/ 2704 h 2704"/>
                <a:gd name="T52" fmla="*/ 114 w 2239"/>
                <a:gd name="T53" fmla="*/ 2704 h 2704"/>
                <a:gd name="T54" fmla="*/ 393 w 2239"/>
                <a:gd name="T55" fmla="*/ 2704 h 2704"/>
                <a:gd name="T56" fmla="*/ 507 w 2239"/>
                <a:gd name="T57" fmla="*/ 2704 h 2704"/>
                <a:gd name="T58" fmla="*/ 507 w 2239"/>
                <a:gd name="T59" fmla="*/ 2590 h 2704"/>
                <a:gd name="T60" fmla="*/ 507 w 2239"/>
                <a:gd name="T61" fmla="*/ 1742 h 2704"/>
                <a:gd name="T62" fmla="*/ 892 w 2239"/>
                <a:gd name="T63" fmla="*/ 1742 h 2704"/>
                <a:gd name="T64" fmla="*/ 1577 w 2239"/>
                <a:gd name="T65" fmla="*/ 2658 h 2704"/>
                <a:gd name="T66" fmla="*/ 1611 w 2239"/>
                <a:gd name="T67" fmla="*/ 2704 h 2704"/>
                <a:gd name="T68" fmla="*/ 1668 w 2239"/>
                <a:gd name="T69" fmla="*/ 2704 h 2704"/>
                <a:gd name="T70" fmla="*/ 2011 w 2239"/>
                <a:gd name="T71" fmla="*/ 2704 h 2704"/>
                <a:gd name="T72" fmla="*/ 2239 w 2239"/>
                <a:gd name="T73" fmla="*/ 2704 h 2704"/>
                <a:gd name="T74" fmla="*/ 2102 w 2239"/>
                <a:gd name="T75" fmla="*/ 2522 h 2704"/>
                <a:gd name="T76" fmla="*/ 1443 w 2239"/>
                <a:gd name="T77" fmla="*/ 1646 h 2704"/>
                <a:gd name="T78" fmla="*/ 2036 w 2239"/>
                <a:gd name="T79" fmla="*/ 856 h 2704"/>
                <a:gd name="T80" fmla="*/ 2036 w 2239"/>
                <a:gd name="T81" fmla="*/ 849 h 2704"/>
                <a:gd name="T82" fmla="*/ 1812 w 2239"/>
                <a:gd name="T83" fmla="*/ 281 h 2704"/>
                <a:gd name="T84" fmla="*/ 1027 w 2239"/>
                <a:gd name="T85" fmla="*/ 0 h 2704"/>
                <a:gd name="T86" fmla="*/ 507 w 2239"/>
                <a:gd name="T87" fmla="*/ 485 h 2704"/>
                <a:gd name="T88" fmla="*/ 1006 w 2239"/>
                <a:gd name="T89" fmla="*/ 485 h 2704"/>
                <a:gd name="T90" fmla="*/ 1526 w 2239"/>
                <a:gd name="T91" fmla="*/ 860 h 2704"/>
                <a:gd name="T92" fmla="*/ 1526 w 2239"/>
                <a:gd name="T93" fmla="*/ 867 h 2704"/>
                <a:gd name="T94" fmla="*/ 1003 w 2239"/>
                <a:gd name="T95" fmla="*/ 1263 h 2704"/>
                <a:gd name="T96" fmla="*/ 507 w 2239"/>
                <a:gd name="T97" fmla="*/ 1263 h 2704"/>
                <a:gd name="T98" fmla="*/ 507 w 2239"/>
                <a:gd name="T99" fmla="*/ 485 h 2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39" h="2704">
                  <a:moveTo>
                    <a:pt x="1027" y="113"/>
                  </a:moveTo>
                  <a:cubicBezTo>
                    <a:pt x="1332" y="113"/>
                    <a:pt x="1576" y="205"/>
                    <a:pt x="1731" y="361"/>
                  </a:cubicBezTo>
                  <a:cubicBezTo>
                    <a:pt x="1852" y="481"/>
                    <a:pt x="1923" y="655"/>
                    <a:pt x="1923" y="849"/>
                  </a:cubicBezTo>
                  <a:cubicBezTo>
                    <a:pt x="1923" y="856"/>
                    <a:pt x="1923" y="856"/>
                    <a:pt x="1923" y="856"/>
                  </a:cubicBezTo>
                  <a:cubicBezTo>
                    <a:pt x="1923" y="1267"/>
                    <a:pt x="1639" y="1508"/>
                    <a:pt x="1250" y="1578"/>
                  </a:cubicBezTo>
                  <a:cubicBezTo>
                    <a:pt x="2011" y="2590"/>
                    <a:pt x="2011" y="2590"/>
                    <a:pt x="2011" y="2590"/>
                  </a:cubicBezTo>
                  <a:cubicBezTo>
                    <a:pt x="1668" y="2590"/>
                    <a:pt x="1668" y="2590"/>
                    <a:pt x="1668" y="2590"/>
                  </a:cubicBezTo>
                  <a:cubicBezTo>
                    <a:pt x="949" y="1628"/>
                    <a:pt x="949" y="1628"/>
                    <a:pt x="949" y="1628"/>
                  </a:cubicBezTo>
                  <a:cubicBezTo>
                    <a:pt x="393" y="1628"/>
                    <a:pt x="393" y="1628"/>
                    <a:pt x="393" y="1628"/>
                  </a:cubicBezTo>
                  <a:cubicBezTo>
                    <a:pt x="393" y="2590"/>
                    <a:pt x="393" y="2590"/>
                    <a:pt x="393" y="2590"/>
                  </a:cubicBezTo>
                  <a:cubicBezTo>
                    <a:pt x="114" y="2590"/>
                    <a:pt x="114" y="2590"/>
                    <a:pt x="114" y="2590"/>
                  </a:cubicBezTo>
                  <a:cubicBezTo>
                    <a:pt x="114" y="113"/>
                    <a:pt x="114" y="113"/>
                    <a:pt x="114" y="113"/>
                  </a:cubicBezTo>
                  <a:cubicBezTo>
                    <a:pt x="1027" y="113"/>
                    <a:pt x="1027" y="113"/>
                    <a:pt x="1027" y="113"/>
                  </a:cubicBezTo>
                  <a:moveTo>
                    <a:pt x="393" y="1377"/>
                  </a:moveTo>
                  <a:cubicBezTo>
                    <a:pt x="1003" y="1377"/>
                    <a:pt x="1003" y="1377"/>
                    <a:pt x="1003" y="1377"/>
                  </a:cubicBezTo>
                  <a:cubicBezTo>
                    <a:pt x="1374" y="1377"/>
                    <a:pt x="1639" y="1186"/>
                    <a:pt x="1639" y="867"/>
                  </a:cubicBezTo>
                  <a:cubicBezTo>
                    <a:pt x="1639" y="860"/>
                    <a:pt x="1639" y="860"/>
                    <a:pt x="1639" y="860"/>
                  </a:cubicBezTo>
                  <a:cubicBezTo>
                    <a:pt x="1639" y="556"/>
                    <a:pt x="1406" y="372"/>
                    <a:pt x="1006" y="372"/>
                  </a:cubicBezTo>
                  <a:cubicBezTo>
                    <a:pt x="393" y="372"/>
                    <a:pt x="393" y="372"/>
                    <a:pt x="393" y="372"/>
                  </a:cubicBezTo>
                  <a:cubicBezTo>
                    <a:pt x="393" y="1377"/>
                    <a:pt x="393" y="1377"/>
                    <a:pt x="393" y="1377"/>
                  </a:cubicBezTo>
                  <a:moveTo>
                    <a:pt x="1027" y="0"/>
                  </a:moveTo>
                  <a:cubicBezTo>
                    <a:pt x="114" y="0"/>
                    <a:pt x="114" y="0"/>
                    <a:pt x="114" y="0"/>
                  </a:cubicBezTo>
                  <a:cubicBezTo>
                    <a:pt x="0" y="0"/>
                    <a:pt x="0" y="0"/>
                    <a:pt x="0" y="0"/>
                  </a:cubicBezTo>
                  <a:cubicBezTo>
                    <a:pt x="0" y="113"/>
                    <a:pt x="0" y="113"/>
                    <a:pt x="0" y="113"/>
                  </a:cubicBezTo>
                  <a:cubicBezTo>
                    <a:pt x="0" y="2590"/>
                    <a:pt x="0" y="2590"/>
                    <a:pt x="0" y="2590"/>
                  </a:cubicBezTo>
                  <a:cubicBezTo>
                    <a:pt x="0" y="2704"/>
                    <a:pt x="0" y="2704"/>
                    <a:pt x="0" y="2704"/>
                  </a:cubicBezTo>
                  <a:cubicBezTo>
                    <a:pt x="114" y="2704"/>
                    <a:pt x="114" y="2704"/>
                    <a:pt x="114" y="2704"/>
                  </a:cubicBezTo>
                  <a:cubicBezTo>
                    <a:pt x="393" y="2704"/>
                    <a:pt x="393" y="2704"/>
                    <a:pt x="393" y="2704"/>
                  </a:cubicBezTo>
                  <a:cubicBezTo>
                    <a:pt x="507" y="2704"/>
                    <a:pt x="507" y="2704"/>
                    <a:pt x="507" y="2704"/>
                  </a:cubicBezTo>
                  <a:cubicBezTo>
                    <a:pt x="507" y="2590"/>
                    <a:pt x="507" y="2590"/>
                    <a:pt x="507" y="2590"/>
                  </a:cubicBezTo>
                  <a:cubicBezTo>
                    <a:pt x="507" y="1742"/>
                    <a:pt x="507" y="1742"/>
                    <a:pt x="507" y="1742"/>
                  </a:cubicBezTo>
                  <a:cubicBezTo>
                    <a:pt x="892" y="1742"/>
                    <a:pt x="892" y="1742"/>
                    <a:pt x="892" y="1742"/>
                  </a:cubicBezTo>
                  <a:cubicBezTo>
                    <a:pt x="1577" y="2658"/>
                    <a:pt x="1577" y="2658"/>
                    <a:pt x="1577" y="2658"/>
                  </a:cubicBezTo>
                  <a:cubicBezTo>
                    <a:pt x="1611" y="2704"/>
                    <a:pt x="1611" y="2704"/>
                    <a:pt x="1611" y="2704"/>
                  </a:cubicBezTo>
                  <a:cubicBezTo>
                    <a:pt x="1668" y="2704"/>
                    <a:pt x="1668" y="2704"/>
                    <a:pt x="1668" y="2704"/>
                  </a:cubicBezTo>
                  <a:cubicBezTo>
                    <a:pt x="2011" y="2704"/>
                    <a:pt x="2011" y="2704"/>
                    <a:pt x="2011" y="2704"/>
                  </a:cubicBezTo>
                  <a:cubicBezTo>
                    <a:pt x="2239" y="2704"/>
                    <a:pt x="2239" y="2704"/>
                    <a:pt x="2239" y="2704"/>
                  </a:cubicBezTo>
                  <a:cubicBezTo>
                    <a:pt x="2102" y="2522"/>
                    <a:pt x="2102" y="2522"/>
                    <a:pt x="2102" y="2522"/>
                  </a:cubicBezTo>
                  <a:cubicBezTo>
                    <a:pt x="1443" y="1646"/>
                    <a:pt x="1443" y="1646"/>
                    <a:pt x="1443" y="1646"/>
                  </a:cubicBezTo>
                  <a:cubicBezTo>
                    <a:pt x="1818" y="1522"/>
                    <a:pt x="2036" y="1236"/>
                    <a:pt x="2036" y="856"/>
                  </a:cubicBezTo>
                  <a:cubicBezTo>
                    <a:pt x="2036" y="849"/>
                    <a:pt x="2036" y="849"/>
                    <a:pt x="2036" y="849"/>
                  </a:cubicBezTo>
                  <a:cubicBezTo>
                    <a:pt x="2036" y="627"/>
                    <a:pt x="1956" y="426"/>
                    <a:pt x="1812" y="281"/>
                  </a:cubicBezTo>
                  <a:cubicBezTo>
                    <a:pt x="1631" y="100"/>
                    <a:pt x="1352" y="0"/>
                    <a:pt x="1027" y="0"/>
                  </a:cubicBezTo>
                  <a:moveTo>
                    <a:pt x="507" y="485"/>
                  </a:moveTo>
                  <a:cubicBezTo>
                    <a:pt x="1006" y="485"/>
                    <a:pt x="1006" y="485"/>
                    <a:pt x="1006" y="485"/>
                  </a:cubicBezTo>
                  <a:cubicBezTo>
                    <a:pt x="1458" y="485"/>
                    <a:pt x="1526" y="720"/>
                    <a:pt x="1526" y="860"/>
                  </a:cubicBezTo>
                  <a:cubicBezTo>
                    <a:pt x="1526" y="867"/>
                    <a:pt x="1526" y="867"/>
                    <a:pt x="1526" y="867"/>
                  </a:cubicBezTo>
                  <a:cubicBezTo>
                    <a:pt x="1526" y="1059"/>
                    <a:pt x="1388" y="1263"/>
                    <a:pt x="1003" y="1263"/>
                  </a:cubicBezTo>
                  <a:cubicBezTo>
                    <a:pt x="507" y="1263"/>
                    <a:pt x="507" y="1263"/>
                    <a:pt x="507" y="1263"/>
                  </a:cubicBezTo>
                  <a:lnTo>
                    <a:pt x="507" y="4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3"/>
            <p:cNvSpPr>
              <a:spLocks noEditPoints="1"/>
            </p:cNvSpPr>
            <p:nvPr userDrawn="1"/>
          </p:nvSpPr>
          <p:spPr bwMode="auto">
            <a:xfrm>
              <a:off x="6905625" y="4194175"/>
              <a:ext cx="450850" cy="419100"/>
            </a:xfrm>
            <a:custGeom>
              <a:avLst/>
              <a:gdLst>
                <a:gd name="T0" fmla="*/ 2979 w 2979"/>
                <a:gd name="T1" fmla="*/ 1386 h 2771"/>
                <a:gd name="T2" fmla="*/ 1619 w 2979"/>
                <a:gd name="T3" fmla="*/ 2 h 2771"/>
                <a:gd name="T4" fmla="*/ 1562 w 2979"/>
                <a:gd name="T5" fmla="*/ 2 h 2771"/>
                <a:gd name="T6" fmla="*/ 1279 w 2979"/>
                <a:gd name="T7" fmla="*/ 6 h 2771"/>
                <a:gd name="T8" fmla="*/ 0 w 2979"/>
                <a:gd name="T9" fmla="*/ 1386 h 2771"/>
                <a:gd name="T10" fmla="*/ 1375 w 2979"/>
                <a:gd name="T11" fmla="*/ 2770 h 2771"/>
                <a:gd name="T12" fmla="*/ 1429 w 2979"/>
                <a:gd name="T13" fmla="*/ 2770 h 2771"/>
                <a:gd name="T14" fmla="*/ 1516 w 2979"/>
                <a:gd name="T15" fmla="*/ 2771 h 2771"/>
                <a:gd name="T16" fmla="*/ 1639 w 2979"/>
                <a:gd name="T17" fmla="*/ 2766 h 2771"/>
                <a:gd name="T18" fmla="*/ 2979 w 2979"/>
                <a:gd name="T19" fmla="*/ 1386 h 2771"/>
                <a:gd name="T20" fmla="*/ 106 w 2979"/>
                <a:gd name="T21" fmla="*/ 1386 h 2771"/>
                <a:gd name="T22" fmla="*/ 1343 w 2979"/>
                <a:gd name="T23" fmla="*/ 111 h 2771"/>
                <a:gd name="T24" fmla="*/ 2506 w 2979"/>
                <a:gd name="T25" fmla="*/ 1386 h 2771"/>
                <a:gd name="T26" fmla="*/ 2504 w 2979"/>
                <a:gd name="T27" fmla="*/ 1386 h 2771"/>
                <a:gd name="T28" fmla="*/ 1768 w 2979"/>
                <a:gd name="T29" fmla="*/ 2300 h 2771"/>
                <a:gd name="T30" fmla="*/ 2244 w 2979"/>
                <a:gd name="T31" fmla="*/ 1362 h 2771"/>
                <a:gd name="T32" fmla="*/ 1981 w 2979"/>
                <a:gd name="T33" fmla="*/ 609 h 2771"/>
                <a:gd name="T34" fmla="*/ 1343 w 2979"/>
                <a:gd name="T35" fmla="*/ 355 h 2771"/>
                <a:gd name="T36" fmla="*/ 579 w 2979"/>
                <a:gd name="T37" fmla="*/ 724 h 2771"/>
                <a:gd name="T38" fmla="*/ 341 w 2979"/>
                <a:gd name="T39" fmla="*/ 1388 h 2771"/>
                <a:gd name="T40" fmla="*/ 1011 w 2979"/>
                <a:gd name="T41" fmla="*/ 2612 h 2771"/>
                <a:gd name="T42" fmla="*/ 106 w 2979"/>
                <a:gd name="T43" fmla="*/ 1386 h 2771"/>
                <a:gd name="T44" fmla="*/ 1453 w 2979"/>
                <a:gd name="T45" fmla="*/ 468 h 2771"/>
                <a:gd name="T46" fmla="*/ 1904 w 2979"/>
                <a:gd name="T47" fmla="*/ 683 h 2771"/>
                <a:gd name="T48" fmla="*/ 2138 w 2979"/>
                <a:gd name="T49" fmla="*/ 1359 h 2771"/>
                <a:gd name="T50" fmla="*/ 1500 w 2979"/>
                <a:gd name="T51" fmla="*/ 2299 h 2771"/>
                <a:gd name="T52" fmla="*/ 817 w 2979"/>
                <a:gd name="T53" fmla="*/ 1386 h 2771"/>
                <a:gd name="T54" fmla="*/ 1453 w 2979"/>
                <a:gd name="T55" fmla="*/ 468 h 2771"/>
                <a:gd name="T56" fmla="*/ 1636 w 2979"/>
                <a:gd name="T57" fmla="*/ 2660 h 2771"/>
                <a:gd name="T58" fmla="*/ 448 w 2979"/>
                <a:gd name="T59" fmla="*/ 1388 h 2771"/>
                <a:gd name="T60" fmla="*/ 662 w 2979"/>
                <a:gd name="T61" fmla="*/ 790 h 2771"/>
                <a:gd name="T62" fmla="*/ 1138 w 2979"/>
                <a:gd name="T63" fmla="*/ 484 h 2771"/>
                <a:gd name="T64" fmla="*/ 710 w 2979"/>
                <a:gd name="T65" fmla="*/ 1386 h 2771"/>
                <a:gd name="T66" fmla="*/ 1636 w 2979"/>
                <a:gd name="T67" fmla="*/ 2416 h 2771"/>
                <a:gd name="T68" fmla="*/ 2611 w 2979"/>
                <a:gd name="T69" fmla="*/ 1386 h 2771"/>
                <a:gd name="T70" fmla="*/ 2613 w 2979"/>
                <a:gd name="T71" fmla="*/ 1386 h 2771"/>
                <a:gd name="T72" fmla="*/ 1933 w 2979"/>
                <a:gd name="T73" fmla="*/ 147 h 2771"/>
                <a:gd name="T74" fmla="*/ 2873 w 2979"/>
                <a:gd name="T75" fmla="*/ 1386 h 2771"/>
                <a:gd name="T76" fmla="*/ 1636 w 2979"/>
                <a:gd name="T77" fmla="*/ 2660 h 2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79" h="2771">
                  <a:moveTo>
                    <a:pt x="2979" y="1386"/>
                  </a:moveTo>
                  <a:cubicBezTo>
                    <a:pt x="2979" y="610"/>
                    <a:pt x="2382" y="2"/>
                    <a:pt x="1619" y="2"/>
                  </a:cubicBezTo>
                  <a:cubicBezTo>
                    <a:pt x="1606" y="3"/>
                    <a:pt x="1586" y="2"/>
                    <a:pt x="1562" y="2"/>
                  </a:cubicBezTo>
                  <a:cubicBezTo>
                    <a:pt x="1446" y="1"/>
                    <a:pt x="1328" y="0"/>
                    <a:pt x="1279" y="6"/>
                  </a:cubicBezTo>
                  <a:cubicBezTo>
                    <a:pt x="545" y="38"/>
                    <a:pt x="0" y="620"/>
                    <a:pt x="0" y="1386"/>
                  </a:cubicBezTo>
                  <a:cubicBezTo>
                    <a:pt x="0" y="2162"/>
                    <a:pt x="604" y="2770"/>
                    <a:pt x="1375" y="2770"/>
                  </a:cubicBezTo>
                  <a:cubicBezTo>
                    <a:pt x="1390" y="2770"/>
                    <a:pt x="1408" y="2770"/>
                    <a:pt x="1429" y="2770"/>
                  </a:cubicBezTo>
                  <a:cubicBezTo>
                    <a:pt x="1456" y="2771"/>
                    <a:pt x="1486" y="2771"/>
                    <a:pt x="1516" y="2771"/>
                  </a:cubicBezTo>
                  <a:cubicBezTo>
                    <a:pt x="1563" y="2771"/>
                    <a:pt x="1608" y="2770"/>
                    <a:pt x="1639" y="2766"/>
                  </a:cubicBezTo>
                  <a:cubicBezTo>
                    <a:pt x="2403" y="2765"/>
                    <a:pt x="2979" y="2172"/>
                    <a:pt x="2979" y="1386"/>
                  </a:cubicBezTo>
                  <a:moveTo>
                    <a:pt x="106" y="1386"/>
                  </a:moveTo>
                  <a:cubicBezTo>
                    <a:pt x="106" y="659"/>
                    <a:pt x="638" y="111"/>
                    <a:pt x="1343" y="111"/>
                  </a:cubicBezTo>
                  <a:cubicBezTo>
                    <a:pt x="2028" y="111"/>
                    <a:pt x="2506" y="635"/>
                    <a:pt x="2506" y="1386"/>
                  </a:cubicBezTo>
                  <a:cubicBezTo>
                    <a:pt x="2504" y="1386"/>
                    <a:pt x="2504" y="1386"/>
                    <a:pt x="2504" y="1386"/>
                  </a:cubicBezTo>
                  <a:cubicBezTo>
                    <a:pt x="2504" y="1864"/>
                    <a:pt x="2196" y="2236"/>
                    <a:pt x="1768" y="2300"/>
                  </a:cubicBezTo>
                  <a:cubicBezTo>
                    <a:pt x="2022" y="2137"/>
                    <a:pt x="2232" y="1810"/>
                    <a:pt x="2244" y="1362"/>
                  </a:cubicBezTo>
                  <a:cubicBezTo>
                    <a:pt x="2252" y="1059"/>
                    <a:pt x="2158" y="791"/>
                    <a:pt x="1981" y="609"/>
                  </a:cubicBezTo>
                  <a:cubicBezTo>
                    <a:pt x="1819" y="443"/>
                    <a:pt x="1598" y="355"/>
                    <a:pt x="1343" y="355"/>
                  </a:cubicBezTo>
                  <a:cubicBezTo>
                    <a:pt x="1034" y="355"/>
                    <a:pt x="769" y="483"/>
                    <a:pt x="579" y="724"/>
                  </a:cubicBezTo>
                  <a:cubicBezTo>
                    <a:pt x="432" y="909"/>
                    <a:pt x="341" y="1164"/>
                    <a:pt x="341" y="1388"/>
                  </a:cubicBezTo>
                  <a:cubicBezTo>
                    <a:pt x="341" y="1941"/>
                    <a:pt x="602" y="2388"/>
                    <a:pt x="1011" y="2612"/>
                  </a:cubicBezTo>
                  <a:cubicBezTo>
                    <a:pt x="482" y="2458"/>
                    <a:pt x="106" y="1974"/>
                    <a:pt x="106" y="1386"/>
                  </a:cubicBezTo>
                  <a:moveTo>
                    <a:pt x="1453" y="468"/>
                  </a:moveTo>
                  <a:cubicBezTo>
                    <a:pt x="1632" y="489"/>
                    <a:pt x="1787" y="562"/>
                    <a:pt x="1904" y="683"/>
                  </a:cubicBezTo>
                  <a:cubicBezTo>
                    <a:pt x="2062" y="845"/>
                    <a:pt x="2145" y="1085"/>
                    <a:pt x="2138" y="1359"/>
                  </a:cubicBezTo>
                  <a:cubicBezTo>
                    <a:pt x="2127" y="1754"/>
                    <a:pt x="1901" y="2215"/>
                    <a:pt x="1500" y="2299"/>
                  </a:cubicBezTo>
                  <a:cubicBezTo>
                    <a:pt x="1091" y="2234"/>
                    <a:pt x="817" y="1877"/>
                    <a:pt x="817" y="1386"/>
                  </a:cubicBezTo>
                  <a:cubicBezTo>
                    <a:pt x="817" y="907"/>
                    <a:pt x="1066" y="548"/>
                    <a:pt x="1453" y="468"/>
                  </a:cubicBezTo>
                  <a:moveTo>
                    <a:pt x="1636" y="2660"/>
                  </a:moveTo>
                  <a:cubicBezTo>
                    <a:pt x="947" y="2660"/>
                    <a:pt x="448" y="2125"/>
                    <a:pt x="448" y="1388"/>
                  </a:cubicBezTo>
                  <a:cubicBezTo>
                    <a:pt x="448" y="1186"/>
                    <a:pt x="530" y="957"/>
                    <a:pt x="662" y="790"/>
                  </a:cubicBezTo>
                  <a:cubicBezTo>
                    <a:pt x="788" y="631"/>
                    <a:pt x="950" y="527"/>
                    <a:pt x="1138" y="484"/>
                  </a:cubicBezTo>
                  <a:cubicBezTo>
                    <a:pt x="871" y="659"/>
                    <a:pt x="710" y="985"/>
                    <a:pt x="710" y="1386"/>
                  </a:cubicBezTo>
                  <a:cubicBezTo>
                    <a:pt x="710" y="1992"/>
                    <a:pt x="1091" y="2416"/>
                    <a:pt x="1636" y="2416"/>
                  </a:cubicBezTo>
                  <a:cubicBezTo>
                    <a:pt x="2191" y="2416"/>
                    <a:pt x="2611" y="1973"/>
                    <a:pt x="2611" y="1386"/>
                  </a:cubicBezTo>
                  <a:cubicBezTo>
                    <a:pt x="2613" y="1386"/>
                    <a:pt x="2613" y="1386"/>
                    <a:pt x="2613" y="1386"/>
                  </a:cubicBezTo>
                  <a:cubicBezTo>
                    <a:pt x="2613" y="821"/>
                    <a:pt x="2347" y="367"/>
                    <a:pt x="1933" y="147"/>
                  </a:cubicBezTo>
                  <a:cubicBezTo>
                    <a:pt x="2479" y="286"/>
                    <a:pt x="2873" y="780"/>
                    <a:pt x="2873" y="1386"/>
                  </a:cubicBezTo>
                  <a:cubicBezTo>
                    <a:pt x="2873" y="2112"/>
                    <a:pt x="2341" y="2660"/>
                    <a:pt x="1636" y="26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2" name="Text Placeholder 21"/>
          <p:cNvSpPr>
            <a:spLocks noGrp="1"/>
          </p:cNvSpPr>
          <p:nvPr>
            <p:ph type="body" sz="quarter" idx="13" hasCustomPrompt="1"/>
          </p:nvPr>
        </p:nvSpPr>
        <p:spPr>
          <a:xfrm>
            <a:off x="438150" y="3086100"/>
            <a:ext cx="5667375" cy="838200"/>
          </a:xfrm>
        </p:spPr>
        <p:txBody>
          <a:bodyPr>
            <a:noAutofit/>
          </a:bodyPr>
          <a:lstStyle>
            <a:lvl1pPr marL="0" indent="0">
              <a:buFont typeface="Arial" panose="020B0604020202020204" pitchFamily="34" charset="0"/>
              <a:buNone/>
              <a:defRPr sz="1800" b="0">
                <a:solidFill>
                  <a:schemeClr val="bg1"/>
                </a:solidFill>
                <a:latin typeface="+mj-lt"/>
              </a:defRPr>
            </a:lvl1pPr>
            <a:lvl2pPr marL="0" indent="0">
              <a:buFont typeface="Arial" panose="020B0604020202020204" pitchFamily="34" charset="0"/>
              <a:buNone/>
              <a:defRPr sz="1400" b="0">
                <a:solidFill>
                  <a:schemeClr val="bg1"/>
                </a:solidFill>
                <a:latin typeface="+mn-lt"/>
              </a:defRPr>
            </a:lvl2pPr>
            <a:lvl3pPr marL="0" indent="0">
              <a:buNone/>
              <a:defRPr sz="1400" b="0">
                <a:solidFill>
                  <a:schemeClr val="bg1"/>
                </a:solidFill>
                <a:latin typeface="+mn-lt"/>
              </a:defRPr>
            </a:lvl3pPr>
            <a:lvl4pPr marL="0" indent="0">
              <a:buNone/>
              <a:defRPr sz="1400" b="0">
                <a:solidFill>
                  <a:schemeClr val="bg1"/>
                </a:solidFill>
                <a:latin typeface="+mn-lt"/>
              </a:defRPr>
            </a:lvl4pPr>
            <a:lvl5pPr marL="0" indent="0">
              <a:buNone/>
              <a:defRPr sz="1400" b="0">
                <a:solidFill>
                  <a:schemeClr val="bg1"/>
                </a:solidFill>
                <a:latin typeface="+mn-lt"/>
              </a:defRPr>
            </a:lvl5pPr>
          </a:lstStyle>
          <a:p>
            <a:pPr lvl="0"/>
            <a:r>
              <a:rPr lang="en-US" dirty="0" smtClean="0"/>
              <a:t>Date</a:t>
            </a:r>
            <a:endParaRPr lang="en-GB" dirty="0"/>
          </a:p>
        </p:txBody>
      </p:sp>
    </p:spTree>
    <p:extLst>
      <p:ext uri="{BB962C8B-B14F-4D97-AF65-F5344CB8AC3E}">
        <p14:creationId xmlns:p14="http://schemas.microsoft.com/office/powerpoint/2010/main" val="1087260960"/>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accent5"/>
        </a:solidFill>
        <a:effectLst/>
      </p:bgPr>
    </p:bg>
    <p:spTree>
      <p:nvGrpSpPr>
        <p:cNvPr id="1" name=""/>
        <p:cNvGrpSpPr/>
        <p:nvPr/>
      </p:nvGrpSpPr>
      <p:grpSpPr>
        <a:xfrm>
          <a:off x="0" y="0"/>
          <a:ext cx="0" cy="0"/>
          <a:chOff x="0" y="0"/>
          <a:chExt cx="0" cy="0"/>
        </a:xfrm>
      </p:grpSpPr>
      <p:sp>
        <p:nvSpPr>
          <p:cNvPr id="33" name="Freeform 5"/>
          <p:cNvSpPr>
            <a:spLocks noEditPoints="1"/>
          </p:cNvSpPr>
          <p:nvPr userDrawn="1"/>
        </p:nvSpPr>
        <p:spPr bwMode="auto">
          <a:xfrm>
            <a:off x="6735763" y="420688"/>
            <a:ext cx="5459412" cy="6438900"/>
          </a:xfrm>
          <a:custGeom>
            <a:avLst/>
            <a:gdLst>
              <a:gd name="T0" fmla="*/ 854 w 14460"/>
              <a:gd name="T1" fmla="*/ 11113 h 17052"/>
              <a:gd name="T2" fmla="*/ 10779 w 14460"/>
              <a:gd name="T3" fmla="*/ 890 h 17052"/>
              <a:gd name="T4" fmla="*/ 14460 w 14460"/>
              <a:gd name="T5" fmla="*/ 1601 h 17052"/>
              <a:gd name="T6" fmla="*/ 14460 w 14460"/>
              <a:gd name="T7" fmla="*/ 111 h 17052"/>
              <a:gd name="T8" fmla="*/ 12988 w 14460"/>
              <a:gd name="T9" fmla="*/ 15 h 17052"/>
              <a:gd name="T10" fmla="*/ 12536 w 14460"/>
              <a:gd name="T11" fmla="*/ 12 h 17052"/>
              <a:gd name="T12" fmla="*/ 10268 w 14460"/>
              <a:gd name="T13" fmla="*/ 49 h 17052"/>
              <a:gd name="T14" fmla="*/ 0 w 14460"/>
              <a:gd name="T15" fmla="*/ 11113 h 17052"/>
              <a:gd name="T16" fmla="*/ 1661 w 14460"/>
              <a:gd name="T17" fmla="*/ 17052 h 17052"/>
              <a:gd name="T18" fmla="*/ 2686 w 14460"/>
              <a:gd name="T19" fmla="*/ 17051 h 17052"/>
              <a:gd name="T20" fmla="*/ 854 w 14460"/>
              <a:gd name="T21" fmla="*/ 11113 h 17052"/>
              <a:gd name="T22" fmla="*/ 11662 w 14460"/>
              <a:gd name="T23" fmla="*/ 3753 h 17052"/>
              <a:gd name="T24" fmla="*/ 14460 w 14460"/>
              <a:gd name="T25" fmla="*/ 4783 h 17052"/>
              <a:gd name="T26" fmla="*/ 14460 w 14460"/>
              <a:gd name="T27" fmla="*/ 3772 h 17052"/>
              <a:gd name="T28" fmla="*/ 10779 w 14460"/>
              <a:gd name="T29" fmla="*/ 2847 h 17052"/>
              <a:gd name="T30" fmla="*/ 4645 w 14460"/>
              <a:gd name="T31" fmla="*/ 5805 h 17052"/>
              <a:gd name="T32" fmla="*/ 2742 w 14460"/>
              <a:gd name="T33" fmla="*/ 11132 h 17052"/>
              <a:gd name="T34" fmla="*/ 4199 w 14460"/>
              <a:gd name="T35" fmla="*/ 17032 h 17052"/>
              <a:gd name="T36" fmla="*/ 5212 w 14460"/>
              <a:gd name="T37" fmla="*/ 17051 h 17052"/>
              <a:gd name="T38" fmla="*/ 3596 w 14460"/>
              <a:gd name="T39" fmla="*/ 11132 h 17052"/>
              <a:gd name="T40" fmla="*/ 5315 w 14460"/>
              <a:gd name="T41" fmla="*/ 6334 h 17052"/>
              <a:gd name="T42" fmla="*/ 9131 w 14460"/>
              <a:gd name="T43" fmla="*/ 3882 h 17052"/>
              <a:gd name="T44" fmla="*/ 5700 w 14460"/>
              <a:gd name="T45" fmla="*/ 11113 h 17052"/>
              <a:gd name="T46" fmla="*/ 7755 w 14460"/>
              <a:gd name="T47" fmla="*/ 17051 h 17052"/>
              <a:gd name="T48" fmla="*/ 8994 w 14460"/>
              <a:gd name="T49" fmla="*/ 17051 h 17052"/>
              <a:gd name="T50" fmla="*/ 6554 w 14460"/>
              <a:gd name="T51" fmla="*/ 11113 h 17052"/>
              <a:gd name="T52" fmla="*/ 11662 w 14460"/>
              <a:gd name="T53" fmla="*/ 3753 h 170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460" h="17052">
                <a:moveTo>
                  <a:pt x="854" y="11113"/>
                </a:moveTo>
                <a:cubicBezTo>
                  <a:pt x="854" y="5285"/>
                  <a:pt x="5121" y="890"/>
                  <a:pt x="10779" y="890"/>
                </a:cubicBezTo>
                <a:cubicBezTo>
                  <a:pt x="12114" y="890"/>
                  <a:pt x="13352" y="1139"/>
                  <a:pt x="14460" y="1601"/>
                </a:cubicBezTo>
                <a:cubicBezTo>
                  <a:pt x="14460" y="111"/>
                  <a:pt x="14460" y="111"/>
                  <a:pt x="14460" y="111"/>
                </a:cubicBezTo>
                <a:cubicBezTo>
                  <a:pt x="13980" y="47"/>
                  <a:pt x="13488" y="15"/>
                  <a:pt x="12988" y="15"/>
                </a:cubicBezTo>
                <a:cubicBezTo>
                  <a:pt x="12891" y="18"/>
                  <a:pt x="12725" y="14"/>
                  <a:pt x="12536" y="12"/>
                </a:cubicBezTo>
                <a:cubicBezTo>
                  <a:pt x="11600" y="4"/>
                  <a:pt x="10656" y="0"/>
                  <a:pt x="10268" y="49"/>
                </a:cubicBezTo>
                <a:cubicBezTo>
                  <a:pt x="4379" y="305"/>
                  <a:pt x="0" y="4974"/>
                  <a:pt x="0" y="11113"/>
                </a:cubicBezTo>
                <a:cubicBezTo>
                  <a:pt x="0" y="13313"/>
                  <a:pt x="605" y="15344"/>
                  <a:pt x="1661" y="17052"/>
                </a:cubicBezTo>
                <a:cubicBezTo>
                  <a:pt x="2686" y="17051"/>
                  <a:pt x="2686" y="17051"/>
                  <a:pt x="2686" y="17051"/>
                </a:cubicBezTo>
                <a:cubicBezTo>
                  <a:pt x="1528" y="15386"/>
                  <a:pt x="854" y="13343"/>
                  <a:pt x="854" y="11113"/>
                </a:cubicBezTo>
                <a:moveTo>
                  <a:pt x="11662" y="3753"/>
                </a:moveTo>
                <a:cubicBezTo>
                  <a:pt x="12713" y="3877"/>
                  <a:pt x="13659" y="4225"/>
                  <a:pt x="14460" y="4783"/>
                </a:cubicBezTo>
                <a:cubicBezTo>
                  <a:pt x="14460" y="3772"/>
                  <a:pt x="14460" y="3772"/>
                  <a:pt x="14460" y="3772"/>
                </a:cubicBezTo>
                <a:cubicBezTo>
                  <a:pt x="13397" y="3163"/>
                  <a:pt x="12151" y="2847"/>
                  <a:pt x="10779" y="2847"/>
                </a:cubicBezTo>
                <a:cubicBezTo>
                  <a:pt x="8295" y="2847"/>
                  <a:pt x="6174" y="3870"/>
                  <a:pt x="4645" y="5805"/>
                </a:cubicBezTo>
                <a:cubicBezTo>
                  <a:pt x="3471" y="7290"/>
                  <a:pt x="2742" y="9332"/>
                  <a:pt x="2742" y="11132"/>
                </a:cubicBezTo>
                <a:cubicBezTo>
                  <a:pt x="2742" y="13350"/>
                  <a:pt x="3265" y="15356"/>
                  <a:pt x="4199" y="17032"/>
                </a:cubicBezTo>
                <a:cubicBezTo>
                  <a:pt x="5212" y="17051"/>
                  <a:pt x="5212" y="17051"/>
                  <a:pt x="5212" y="17051"/>
                </a:cubicBezTo>
                <a:cubicBezTo>
                  <a:pt x="4181" y="15414"/>
                  <a:pt x="3596" y="13392"/>
                  <a:pt x="3596" y="11132"/>
                </a:cubicBezTo>
                <a:cubicBezTo>
                  <a:pt x="3596" y="9515"/>
                  <a:pt x="4254" y="7676"/>
                  <a:pt x="5315" y="6334"/>
                </a:cubicBezTo>
                <a:cubicBezTo>
                  <a:pt x="6324" y="5057"/>
                  <a:pt x="7624" y="4227"/>
                  <a:pt x="9131" y="3882"/>
                </a:cubicBezTo>
                <a:cubicBezTo>
                  <a:pt x="6990" y="5286"/>
                  <a:pt x="5700" y="7900"/>
                  <a:pt x="5700" y="11113"/>
                </a:cubicBezTo>
                <a:cubicBezTo>
                  <a:pt x="5700" y="13535"/>
                  <a:pt x="6456" y="15594"/>
                  <a:pt x="7755" y="17051"/>
                </a:cubicBezTo>
                <a:cubicBezTo>
                  <a:pt x="8994" y="17051"/>
                  <a:pt x="8994" y="17051"/>
                  <a:pt x="8994" y="17051"/>
                </a:cubicBezTo>
                <a:cubicBezTo>
                  <a:pt x="7468" y="15744"/>
                  <a:pt x="6554" y="13651"/>
                  <a:pt x="6554" y="11113"/>
                </a:cubicBezTo>
                <a:cubicBezTo>
                  <a:pt x="6554" y="7274"/>
                  <a:pt x="8557" y="4393"/>
                  <a:pt x="11662" y="3753"/>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
        <p:nvSpPr>
          <p:cNvPr id="4" name="Date Placeholder 3"/>
          <p:cNvSpPr>
            <a:spLocks noGrp="1"/>
          </p:cNvSpPr>
          <p:nvPr>
            <p:ph type="dt" sz="half" idx="10"/>
          </p:nvPr>
        </p:nvSpPr>
        <p:spPr/>
        <p:txBody>
          <a:bodyPr/>
          <a:lstStyle>
            <a:lvl1pPr>
              <a:defRPr>
                <a:solidFill>
                  <a:schemeClr val="bg1"/>
                </a:solidFill>
              </a:defRPr>
            </a:lvl1pPr>
          </a:lstStyle>
          <a:p>
            <a:r>
              <a:rPr lang="en-US" smtClean="0"/>
              <a:t>Date</a:t>
            </a:r>
            <a:endParaRPr lang="en-GB"/>
          </a:p>
        </p:txBody>
      </p:sp>
      <p:sp>
        <p:nvSpPr>
          <p:cNvPr id="5" name="Footer Placeholder 4"/>
          <p:cNvSpPr>
            <a:spLocks noGrp="1"/>
          </p:cNvSpPr>
          <p:nvPr>
            <p:ph type="ftr" sz="quarter" idx="11"/>
          </p:nvPr>
        </p:nvSpPr>
        <p:spPr/>
        <p:txBody>
          <a:bodyPr/>
          <a:lstStyle>
            <a:lvl1pPr>
              <a:defRPr>
                <a:solidFill>
                  <a:schemeClr val="bg1"/>
                </a:solidFill>
              </a:defRPr>
            </a:lvl1pPr>
          </a:lstStyle>
          <a:p>
            <a:r>
              <a:rPr lang="en-GB" smtClean="0"/>
              <a:t>Document Title</a:t>
            </a:r>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DB75849A-DCBB-42F1-AFA6-094BC757D811}" type="slidenum">
              <a:rPr lang="en-GB" smtClean="0"/>
              <a:pPr/>
              <a:t>‹#›</a:t>
            </a:fld>
            <a:endParaRPr lang="en-GB"/>
          </a:p>
        </p:txBody>
      </p:sp>
      <p:grpSp>
        <p:nvGrpSpPr>
          <p:cNvPr id="18" name="Group 17"/>
          <p:cNvGrpSpPr>
            <a:grpSpLocks noChangeAspect="1"/>
          </p:cNvGrpSpPr>
          <p:nvPr userDrawn="1"/>
        </p:nvGrpSpPr>
        <p:grpSpPr>
          <a:xfrm>
            <a:off x="431006" y="6329881"/>
            <a:ext cx="1476000" cy="196205"/>
            <a:chOff x="6905625" y="4194175"/>
            <a:chExt cx="3152775" cy="419100"/>
          </a:xfrm>
          <a:solidFill>
            <a:schemeClr val="bg1"/>
          </a:solidFill>
        </p:grpSpPr>
        <p:sp>
          <p:nvSpPr>
            <p:cNvPr id="19" name="Freeform 6"/>
            <p:cNvSpPr>
              <a:spLocks noEditPoints="1"/>
            </p:cNvSpPr>
            <p:nvPr userDrawn="1"/>
          </p:nvSpPr>
          <p:spPr bwMode="auto">
            <a:xfrm>
              <a:off x="7824788" y="4200525"/>
              <a:ext cx="295275" cy="406400"/>
            </a:xfrm>
            <a:custGeom>
              <a:avLst/>
              <a:gdLst>
                <a:gd name="T0" fmla="*/ 174 w 186"/>
                <a:gd name="T1" fmla="*/ 11 h 256"/>
                <a:gd name="T2" fmla="*/ 174 w 186"/>
                <a:gd name="T3" fmla="*/ 32 h 256"/>
                <a:gd name="T4" fmla="*/ 118 w 186"/>
                <a:gd name="T5" fmla="*/ 32 h 256"/>
                <a:gd name="T6" fmla="*/ 106 w 186"/>
                <a:gd name="T7" fmla="*/ 32 h 256"/>
                <a:gd name="T8" fmla="*/ 106 w 186"/>
                <a:gd name="T9" fmla="*/ 44 h 256"/>
                <a:gd name="T10" fmla="*/ 106 w 186"/>
                <a:gd name="T11" fmla="*/ 245 h 256"/>
                <a:gd name="T12" fmla="*/ 79 w 186"/>
                <a:gd name="T13" fmla="*/ 245 h 256"/>
                <a:gd name="T14" fmla="*/ 79 w 186"/>
                <a:gd name="T15" fmla="*/ 44 h 256"/>
                <a:gd name="T16" fmla="*/ 79 w 186"/>
                <a:gd name="T17" fmla="*/ 32 h 256"/>
                <a:gd name="T18" fmla="*/ 68 w 186"/>
                <a:gd name="T19" fmla="*/ 32 h 256"/>
                <a:gd name="T20" fmla="*/ 11 w 186"/>
                <a:gd name="T21" fmla="*/ 32 h 256"/>
                <a:gd name="T22" fmla="*/ 11 w 186"/>
                <a:gd name="T23" fmla="*/ 11 h 256"/>
                <a:gd name="T24" fmla="*/ 174 w 186"/>
                <a:gd name="T25" fmla="*/ 11 h 256"/>
                <a:gd name="T26" fmla="*/ 186 w 186"/>
                <a:gd name="T27" fmla="*/ 0 h 256"/>
                <a:gd name="T28" fmla="*/ 0 w 186"/>
                <a:gd name="T29" fmla="*/ 0 h 256"/>
                <a:gd name="T30" fmla="*/ 0 w 186"/>
                <a:gd name="T31" fmla="*/ 44 h 256"/>
                <a:gd name="T32" fmla="*/ 68 w 186"/>
                <a:gd name="T33" fmla="*/ 44 h 256"/>
                <a:gd name="T34" fmla="*/ 68 w 186"/>
                <a:gd name="T35" fmla="*/ 256 h 256"/>
                <a:gd name="T36" fmla="*/ 118 w 186"/>
                <a:gd name="T37" fmla="*/ 256 h 256"/>
                <a:gd name="T38" fmla="*/ 118 w 186"/>
                <a:gd name="T39" fmla="*/ 44 h 256"/>
                <a:gd name="T40" fmla="*/ 186 w 186"/>
                <a:gd name="T41" fmla="*/ 44 h 256"/>
                <a:gd name="T42" fmla="*/ 186 w 186"/>
                <a:gd name="T4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56">
                  <a:moveTo>
                    <a:pt x="174" y="11"/>
                  </a:moveTo>
                  <a:lnTo>
                    <a:pt x="174" y="32"/>
                  </a:lnTo>
                  <a:lnTo>
                    <a:pt x="118" y="32"/>
                  </a:lnTo>
                  <a:lnTo>
                    <a:pt x="106" y="32"/>
                  </a:lnTo>
                  <a:lnTo>
                    <a:pt x="106" y="44"/>
                  </a:lnTo>
                  <a:lnTo>
                    <a:pt x="106" y="245"/>
                  </a:lnTo>
                  <a:lnTo>
                    <a:pt x="79" y="245"/>
                  </a:lnTo>
                  <a:lnTo>
                    <a:pt x="79" y="44"/>
                  </a:lnTo>
                  <a:lnTo>
                    <a:pt x="79" y="32"/>
                  </a:lnTo>
                  <a:lnTo>
                    <a:pt x="68" y="32"/>
                  </a:lnTo>
                  <a:lnTo>
                    <a:pt x="11" y="32"/>
                  </a:lnTo>
                  <a:lnTo>
                    <a:pt x="11" y="11"/>
                  </a:lnTo>
                  <a:lnTo>
                    <a:pt x="174" y="11"/>
                  </a:lnTo>
                  <a:close/>
                  <a:moveTo>
                    <a:pt x="186" y="0"/>
                  </a:moveTo>
                  <a:lnTo>
                    <a:pt x="0" y="0"/>
                  </a:lnTo>
                  <a:lnTo>
                    <a:pt x="0" y="44"/>
                  </a:lnTo>
                  <a:lnTo>
                    <a:pt x="68" y="44"/>
                  </a:lnTo>
                  <a:lnTo>
                    <a:pt x="68" y="256"/>
                  </a:lnTo>
                  <a:lnTo>
                    <a:pt x="118" y="256"/>
                  </a:lnTo>
                  <a:lnTo>
                    <a:pt x="118" y="44"/>
                  </a:lnTo>
                  <a:lnTo>
                    <a:pt x="186" y="44"/>
                  </a:lnTo>
                  <a:lnTo>
                    <a:pt x="1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9"/>
            <p:cNvSpPr>
              <a:spLocks noEditPoints="1"/>
            </p:cNvSpPr>
            <p:nvPr userDrawn="1"/>
          </p:nvSpPr>
          <p:spPr bwMode="auto">
            <a:xfrm>
              <a:off x="8953500" y="4200525"/>
              <a:ext cx="404813" cy="406400"/>
            </a:xfrm>
            <a:custGeom>
              <a:avLst/>
              <a:gdLst>
                <a:gd name="T0" fmla="*/ 138 w 255"/>
                <a:gd name="T1" fmla="*/ 11 h 256"/>
                <a:gd name="T2" fmla="*/ 238 w 255"/>
                <a:gd name="T3" fmla="*/ 245 h 256"/>
                <a:gd name="T4" fmla="*/ 211 w 255"/>
                <a:gd name="T5" fmla="*/ 245 h 256"/>
                <a:gd name="T6" fmla="*/ 189 w 255"/>
                <a:gd name="T7" fmla="*/ 195 h 256"/>
                <a:gd name="T8" fmla="*/ 187 w 255"/>
                <a:gd name="T9" fmla="*/ 188 h 256"/>
                <a:gd name="T10" fmla="*/ 179 w 255"/>
                <a:gd name="T11" fmla="*/ 188 h 256"/>
                <a:gd name="T12" fmla="*/ 76 w 255"/>
                <a:gd name="T13" fmla="*/ 188 h 256"/>
                <a:gd name="T14" fmla="*/ 69 w 255"/>
                <a:gd name="T15" fmla="*/ 188 h 256"/>
                <a:gd name="T16" fmla="*/ 66 w 255"/>
                <a:gd name="T17" fmla="*/ 195 h 256"/>
                <a:gd name="T18" fmla="*/ 44 w 255"/>
                <a:gd name="T19" fmla="*/ 245 h 256"/>
                <a:gd name="T20" fmla="*/ 17 w 255"/>
                <a:gd name="T21" fmla="*/ 245 h 256"/>
                <a:gd name="T22" fmla="*/ 117 w 255"/>
                <a:gd name="T23" fmla="*/ 11 h 256"/>
                <a:gd name="T24" fmla="*/ 138 w 255"/>
                <a:gd name="T25" fmla="*/ 11 h 256"/>
                <a:gd name="T26" fmla="*/ 78 w 255"/>
                <a:gd name="T27" fmla="*/ 167 h 256"/>
                <a:gd name="T28" fmla="*/ 95 w 255"/>
                <a:gd name="T29" fmla="*/ 167 h 256"/>
                <a:gd name="T30" fmla="*/ 160 w 255"/>
                <a:gd name="T31" fmla="*/ 167 h 256"/>
                <a:gd name="T32" fmla="*/ 177 w 255"/>
                <a:gd name="T33" fmla="*/ 167 h 256"/>
                <a:gd name="T34" fmla="*/ 170 w 255"/>
                <a:gd name="T35" fmla="*/ 151 h 256"/>
                <a:gd name="T36" fmla="*/ 138 w 255"/>
                <a:gd name="T37" fmla="*/ 75 h 256"/>
                <a:gd name="T38" fmla="*/ 127 w 255"/>
                <a:gd name="T39" fmla="*/ 51 h 256"/>
                <a:gd name="T40" fmla="*/ 117 w 255"/>
                <a:gd name="T41" fmla="*/ 75 h 256"/>
                <a:gd name="T42" fmla="*/ 84 w 255"/>
                <a:gd name="T43" fmla="*/ 151 h 256"/>
                <a:gd name="T44" fmla="*/ 78 w 255"/>
                <a:gd name="T45" fmla="*/ 167 h 256"/>
                <a:gd name="T46" fmla="*/ 145 w 255"/>
                <a:gd name="T47" fmla="*/ 0 h 256"/>
                <a:gd name="T48" fmla="*/ 110 w 255"/>
                <a:gd name="T49" fmla="*/ 0 h 256"/>
                <a:gd name="T50" fmla="*/ 0 w 255"/>
                <a:gd name="T51" fmla="*/ 256 h 256"/>
                <a:gd name="T52" fmla="*/ 52 w 255"/>
                <a:gd name="T53" fmla="*/ 256 h 256"/>
                <a:gd name="T54" fmla="*/ 76 w 255"/>
                <a:gd name="T55" fmla="*/ 199 h 256"/>
                <a:gd name="T56" fmla="*/ 179 w 255"/>
                <a:gd name="T57" fmla="*/ 199 h 256"/>
                <a:gd name="T58" fmla="*/ 203 w 255"/>
                <a:gd name="T59" fmla="*/ 256 h 256"/>
                <a:gd name="T60" fmla="*/ 255 w 255"/>
                <a:gd name="T61" fmla="*/ 256 h 256"/>
                <a:gd name="T62" fmla="*/ 145 w 255"/>
                <a:gd name="T63" fmla="*/ 0 h 256"/>
                <a:gd name="T64" fmla="*/ 95 w 255"/>
                <a:gd name="T65" fmla="*/ 156 h 256"/>
                <a:gd name="T66" fmla="*/ 127 w 255"/>
                <a:gd name="T67" fmla="*/ 80 h 256"/>
                <a:gd name="T68" fmla="*/ 160 w 255"/>
                <a:gd name="T69" fmla="*/ 156 h 256"/>
                <a:gd name="T70" fmla="*/ 95 w 255"/>
                <a:gd name="T71" fmla="*/ 1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5" h="256">
                  <a:moveTo>
                    <a:pt x="138" y="11"/>
                  </a:moveTo>
                  <a:lnTo>
                    <a:pt x="238" y="245"/>
                  </a:lnTo>
                  <a:lnTo>
                    <a:pt x="211" y="245"/>
                  </a:lnTo>
                  <a:lnTo>
                    <a:pt x="189" y="195"/>
                  </a:lnTo>
                  <a:lnTo>
                    <a:pt x="187" y="188"/>
                  </a:lnTo>
                  <a:lnTo>
                    <a:pt x="179" y="188"/>
                  </a:lnTo>
                  <a:lnTo>
                    <a:pt x="76" y="188"/>
                  </a:lnTo>
                  <a:lnTo>
                    <a:pt x="69" y="188"/>
                  </a:lnTo>
                  <a:lnTo>
                    <a:pt x="66" y="195"/>
                  </a:lnTo>
                  <a:lnTo>
                    <a:pt x="44" y="245"/>
                  </a:lnTo>
                  <a:lnTo>
                    <a:pt x="17" y="245"/>
                  </a:lnTo>
                  <a:lnTo>
                    <a:pt x="117" y="11"/>
                  </a:lnTo>
                  <a:lnTo>
                    <a:pt x="138" y="11"/>
                  </a:lnTo>
                  <a:close/>
                  <a:moveTo>
                    <a:pt x="78" y="167"/>
                  </a:moveTo>
                  <a:lnTo>
                    <a:pt x="95" y="167"/>
                  </a:lnTo>
                  <a:lnTo>
                    <a:pt x="160" y="167"/>
                  </a:lnTo>
                  <a:lnTo>
                    <a:pt x="177" y="167"/>
                  </a:lnTo>
                  <a:lnTo>
                    <a:pt x="170" y="151"/>
                  </a:lnTo>
                  <a:lnTo>
                    <a:pt x="138" y="75"/>
                  </a:lnTo>
                  <a:lnTo>
                    <a:pt x="127" y="51"/>
                  </a:lnTo>
                  <a:lnTo>
                    <a:pt x="117" y="75"/>
                  </a:lnTo>
                  <a:lnTo>
                    <a:pt x="84" y="151"/>
                  </a:lnTo>
                  <a:lnTo>
                    <a:pt x="78" y="167"/>
                  </a:lnTo>
                  <a:close/>
                  <a:moveTo>
                    <a:pt x="145" y="0"/>
                  </a:moveTo>
                  <a:lnTo>
                    <a:pt x="110" y="0"/>
                  </a:lnTo>
                  <a:lnTo>
                    <a:pt x="0" y="256"/>
                  </a:lnTo>
                  <a:lnTo>
                    <a:pt x="52" y="256"/>
                  </a:lnTo>
                  <a:lnTo>
                    <a:pt x="76" y="199"/>
                  </a:lnTo>
                  <a:lnTo>
                    <a:pt x="179" y="199"/>
                  </a:lnTo>
                  <a:lnTo>
                    <a:pt x="203" y="256"/>
                  </a:lnTo>
                  <a:lnTo>
                    <a:pt x="255" y="256"/>
                  </a:lnTo>
                  <a:lnTo>
                    <a:pt x="145" y="0"/>
                  </a:lnTo>
                  <a:close/>
                  <a:moveTo>
                    <a:pt x="95" y="156"/>
                  </a:moveTo>
                  <a:lnTo>
                    <a:pt x="127" y="80"/>
                  </a:lnTo>
                  <a:lnTo>
                    <a:pt x="160" y="156"/>
                  </a:lnTo>
                  <a:lnTo>
                    <a:pt x="95" y="1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5"/>
            <p:cNvSpPr>
              <a:spLocks noEditPoints="1"/>
            </p:cNvSpPr>
            <p:nvPr userDrawn="1"/>
          </p:nvSpPr>
          <p:spPr bwMode="auto">
            <a:xfrm>
              <a:off x="7410450" y="4200525"/>
              <a:ext cx="350838" cy="412750"/>
            </a:xfrm>
            <a:custGeom>
              <a:avLst/>
              <a:gdLst>
                <a:gd name="T0" fmla="*/ 2198 w 2316"/>
                <a:gd name="T1" fmla="*/ 117 h 2741"/>
                <a:gd name="T2" fmla="*/ 2198 w 2316"/>
                <a:gd name="T3" fmla="*/ 1563 h 2741"/>
                <a:gd name="T4" fmla="*/ 1890 w 2316"/>
                <a:gd name="T5" fmla="*/ 2375 h 2741"/>
                <a:gd name="T6" fmla="*/ 1158 w 2316"/>
                <a:gd name="T7" fmla="*/ 2624 h 2741"/>
                <a:gd name="T8" fmla="*/ 425 w 2316"/>
                <a:gd name="T9" fmla="*/ 2376 h 2741"/>
                <a:gd name="T10" fmla="*/ 117 w 2316"/>
                <a:gd name="T11" fmla="*/ 1563 h 2741"/>
                <a:gd name="T12" fmla="*/ 117 w 2316"/>
                <a:gd name="T13" fmla="*/ 117 h 2741"/>
                <a:gd name="T14" fmla="*/ 404 w 2316"/>
                <a:gd name="T15" fmla="*/ 117 h 2741"/>
                <a:gd name="T16" fmla="*/ 404 w 2316"/>
                <a:gd name="T17" fmla="*/ 1602 h 2741"/>
                <a:gd name="T18" fmla="*/ 618 w 2316"/>
                <a:gd name="T19" fmla="*/ 2189 h 2741"/>
                <a:gd name="T20" fmla="*/ 1158 w 2316"/>
                <a:gd name="T21" fmla="*/ 2395 h 2741"/>
                <a:gd name="T22" fmla="*/ 1698 w 2316"/>
                <a:gd name="T23" fmla="*/ 2189 h 2741"/>
                <a:gd name="T24" fmla="*/ 1912 w 2316"/>
                <a:gd name="T25" fmla="*/ 1602 h 2741"/>
                <a:gd name="T26" fmla="*/ 1912 w 2316"/>
                <a:gd name="T27" fmla="*/ 117 h 2741"/>
                <a:gd name="T28" fmla="*/ 2198 w 2316"/>
                <a:gd name="T29" fmla="*/ 117 h 2741"/>
                <a:gd name="T30" fmla="*/ 2316 w 2316"/>
                <a:gd name="T31" fmla="*/ 0 h 2741"/>
                <a:gd name="T32" fmla="*/ 1794 w 2316"/>
                <a:gd name="T33" fmla="*/ 0 h 2741"/>
                <a:gd name="T34" fmla="*/ 1794 w 2316"/>
                <a:gd name="T35" fmla="*/ 1602 h 2741"/>
                <a:gd name="T36" fmla="*/ 1617 w 2316"/>
                <a:gd name="T37" fmla="*/ 2104 h 2741"/>
                <a:gd name="T38" fmla="*/ 1158 w 2316"/>
                <a:gd name="T39" fmla="*/ 2277 h 2741"/>
                <a:gd name="T40" fmla="*/ 698 w 2316"/>
                <a:gd name="T41" fmla="*/ 2104 h 2741"/>
                <a:gd name="T42" fmla="*/ 521 w 2316"/>
                <a:gd name="T43" fmla="*/ 1602 h 2741"/>
                <a:gd name="T44" fmla="*/ 521 w 2316"/>
                <a:gd name="T45" fmla="*/ 0 h 2741"/>
                <a:gd name="T46" fmla="*/ 0 w 2316"/>
                <a:gd name="T47" fmla="*/ 0 h 2741"/>
                <a:gd name="T48" fmla="*/ 0 w 2316"/>
                <a:gd name="T49" fmla="*/ 1563 h 2741"/>
                <a:gd name="T50" fmla="*/ 347 w 2316"/>
                <a:gd name="T51" fmla="*/ 2463 h 2741"/>
                <a:gd name="T52" fmla="*/ 1158 w 2316"/>
                <a:gd name="T53" fmla="*/ 2741 h 2741"/>
                <a:gd name="T54" fmla="*/ 1968 w 2316"/>
                <a:gd name="T55" fmla="*/ 2463 h 2741"/>
                <a:gd name="T56" fmla="*/ 2316 w 2316"/>
                <a:gd name="T57" fmla="*/ 1563 h 2741"/>
                <a:gd name="T58" fmla="*/ 2316 w 2316"/>
                <a:gd name="T59" fmla="*/ 0 h 2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16" h="2741">
                  <a:moveTo>
                    <a:pt x="2198" y="117"/>
                  </a:moveTo>
                  <a:cubicBezTo>
                    <a:pt x="2198" y="1563"/>
                    <a:pt x="2198" y="1563"/>
                    <a:pt x="2198" y="1563"/>
                  </a:cubicBezTo>
                  <a:cubicBezTo>
                    <a:pt x="2198" y="1924"/>
                    <a:pt x="2098" y="2189"/>
                    <a:pt x="1890" y="2375"/>
                  </a:cubicBezTo>
                  <a:cubicBezTo>
                    <a:pt x="1713" y="2533"/>
                    <a:pt x="1446" y="2624"/>
                    <a:pt x="1158" y="2624"/>
                  </a:cubicBezTo>
                  <a:cubicBezTo>
                    <a:pt x="870" y="2624"/>
                    <a:pt x="602" y="2533"/>
                    <a:pt x="425" y="2376"/>
                  </a:cubicBezTo>
                  <a:cubicBezTo>
                    <a:pt x="218" y="2190"/>
                    <a:pt x="117" y="1924"/>
                    <a:pt x="117" y="1563"/>
                  </a:cubicBezTo>
                  <a:cubicBezTo>
                    <a:pt x="117" y="117"/>
                    <a:pt x="117" y="117"/>
                    <a:pt x="117" y="117"/>
                  </a:cubicBezTo>
                  <a:cubicBezTo>
                    <a:pt x="404" y="117"/>
                    <a:pt x="404" y="117"/>
                    <a:pt x="404" y="117"/>
                  </a:cubicBezTo>
                  <a:cubicBezTo>
                    <a:pt x="404" y="1602"/>
                    <a:pt x="404" y="1602"/>
                    <a:pt x="404" y="1602"/>
                  </a:cubicBezTo>
                  <a:cubicBezTo>
                    <a:pt x="404" y="1866"/>
                    <a:pt x="472" y="2052"/>
                    <a:pt x="618" y="2189"/>
                  </a:cubicBezTo>
                  <a:cubicBezTo>
                    <a:pt x="756" y="2321"/>
                    <a:pt x="947" y="2395"/>
                    <a:pt x="1158" y="2395"/>
                  </a:cubicBezTo>
                  <a:cubicBezTo>
                    <a:pt x="1368" y="2395"/>
                    <a:pt x="1560" y="2321"/>
                    <a:pt x="1698" y="2189"/>
                  </a:cubicBezTo>
                  <a:cubicBezTo>
                    <a:pt x="1844" y="2052"/>
                    <a:pt x="1912" y="1866"/>
                    <a:pt x="1912" y="1602"/>
                  </a:cubicBezTo>
                  <a:cubicBezTo>
                    <a:pt x="1912" y="117"/>
                    <a:pt x="1912" y="117"/>
                    <a:pt x="1912" y="117"/>
                  </a:cubicBezTo>
                  <a:cubicBezTo>
                    <a:pt x="2198" y="117"/>
                    <a:pt x="2198" y="117"/>
                    <a:pt x="2198" y="117"/>
                  </a:cubicBezTo>
                  <a:moveTo>
                    <a:pt x="2316" y="0"/>
                  </a:moveTo>
                  <a:cubicBezTo>
                    <a:pt x="1794" y="0"/>
                    <a:pt x="1794" y="0"/>
                    <a:pt x="1794" y="0"/>
                  </a:cubicBezTo>
                  <a:cubicBezTo>
                    <a:pt x="1794" y="1602"/>
                    <a:pt x="1794" y="1602"/>
                    <a:pt x="1794" y="1602"/>
                  </a:cubicBezTo>
                  <a:cubicBezTo>
                    <a:pt x="1794" y="1849"/>
                    <a:pt x="1729" y="2000"/>
                    <a:pt x="1617" y="2104"/>
                  </a:cubicBezTo>
                  <a:cubicBezTo>
                    <a:pt x="1501" y="2216"/>
                    <a:pt x="1339" y="2277"/>
                    <a:pt x="1158" y="2277"/>
                  </a:cubicBezTo>
                  <a:cubicBezTo>
                    <a:pt x="976" y="2277"/>
                    <a:pt x="814" y="2216"/>
                    <a:pt x="698" y="2104"/>
                  </a:cubicBezTo>
                  <a:cubicBezTo>
                    <a:pt x="586" y="2000"/>
                    <a:pt x="521" y="1849"/>
                    <a:pt x="521" y="1602"/>
                  </a:cubicBezTo>
                  <a:cubicBezTo>
                    <a:pt x="521" y="0"/>
                    <a:pt x="521" y="0"/>
                    <a:pt x="521" y="0"/>
                  </a:cubicBezTo>
                  <a:cubicBezTo>
                    <a:pt x="0" y="0"/>
                    <a:pt x="0" y="0"/>
                    <a:pt x="0" y="0"/>
                  </a:cubicBezTo>
                  <a:cubicBezTo>
                    <a:pt x="0" y="1563"/>
                    <a:pt x="0" y="1563"/>
                    <a:pt x="0" y="1563"/>
                  </a:cubicBezTo>
                  <a:cubicBezTo>
                    <a:pt x="0" y="1976"/>
                    <a:pt x="123" y="2262"/>
                    <a:pt x="347" y="2463"/>
                  </a:cubicBezTo>
                  <a:cubicBezTo>
                    <a:pt x="556" y="2648"/>
                    <a:pt x="853" y="2741"/>
                    <a:pt x="1158" y="2741"/>
                  </a:cubicBezTo>
                  <a:cubicBezTo>
                    <a:pt x="1463" y="2741"/>
                    <a:pt x="1760" y="2648"/>
                    <a:pt x="1968" y="2463"/>
                  </a:cubicBezTo>
                  <a:cubicBezTo>
                    <a:pt x="2192" y="2262"/>
                    <a:pt x="2316" y="1976"/>
                    <a:pt x="2316" y="1563"/>
                  </a:cubicBezTo>
                  <a:lnTo>
                    <a:pt x="231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7"/>
            <p:cNvSpPr>
              <a:spLocks noEditPoints="1"/>
            </p:cNvSpPr>
            <p:nvPr userDrawn="1"/>
          </p:nvSpPr>
          <p:spPr bwMode="auto">
            <a:xfrm>
              <a:off x="8145463" y="4194175"/>
              <a:ext cx="285750" cy="419100"/>
            </a:xfrm>
            <a:custGeom>
              <a:avLst/>
              <a:gdLst>
                <a:gd name="T0" fmla="*/ 1016 w 1892"/>
                <a:gd name="T1" fmla="*/ 117 h 2779"/>
                <a:gd name="T2" fmla="*/ 1635 w 1892"/>
                <a:gd name="T3" fmla="*/ 284 h 2779"/>
                <a:gd name="T4" fmla="*/ 1502 w 1892"/>
                <a:gd name="T5" fmla="*/ 474 h 2779"/>
                <a:gd name="T6" fmla="*/ 1062 w 1892"/>
                <a:gd name="T7" fmla="*/ 346 h 2779"/>
                <a:gd name="T8" fmla="*/ 528 w 1892"/>
                <a:gd name="T9" fmla="*/ 756 h 2779"/>
                <a:gd name="T10" fmla="*/ 1057 w 1892"/>
                <a:gd name="T11" fmla="*/ 1224 h 2779"/>
                <a:gd name="T12" fmla="*/ 1775 w 1892"/>
                <a:gd name="T13" fmla="*/ 1968 h 2779"/>
                <a:gd name="T14" fmla="*/ 977 w 1892"/>
                <a:gd name="T15" fmla="*/ 2662 h 2779"/>
                <a:gd name="T16" fmla="*/ 171 w 1892"/>
                <a:gd name="T17" fmla="*/ 2365 h 2779"/>
                <a:gd name="T18" fmla="*/ 343 w 1892"/>
                <a:gd name="T19" fmla="*/ 2185 h 2779"/>
                <a:gd name="T20" fmla="*/ 977 w 1892"/>
                <a:gd name="T21" fmla="*/ 2433 h 2779"/>
                <a:gd name="T22" fmla="*/ 1488 w 1892"/>
                <a:gd name="T23" fmla="*/ 1976 h 2779"/>
                <a:gd name="T24" fmla="*/ 906 w 1892"/>
                <a:gd name="T25" fmla="*/ 1427 h 2779"/>
                <a:gd name="T26" fmla="*/ 565 w 1892"/>
                <a:gd name="T27" fmla="*/ 1272 h 2779"/>
                <a:gd name="T28" fmla="*/ 241 w 1892"/>
                <a:gd name="T29" fmla="*/ 760 h 2779"/>
                <a:gd name="T30" fmla="*/ 1016 w 1892"/>
                <a:gd name="T31" fmla="*/ 117 h 2779"/>
                <a:gd name="T32" fmla="*/ 1016 w 1892"/>
                <a:gd name="T33" fmla="*/ 0 h 2779"/>
                <a:gd name="T34" fmla="*/ 124 w 1892"/>
                <a:gd name="T35" fmla="*/ 760 h 2779"/>
                <a:gd name="T36" fmla="*/ 506 w 1892"/>
                <a:gd name="T37" fmla="*/ 1374 h 2779"/>
                <a:gd name="T38" fmla="*/ 1371 w 1892"/>
                <a:gd name="T39" fmla="*/ 1976 h 2779"/>
                <a:gd name="T40" fmla="*/ 977 w 1892"/>
                <a:gd name="T41" fmla="*/ 2315 h 2779"/>
                <a:gd name="T42" fmla="*/ 340 w 1892"/>
                <a:gd name="T43" fmla="*/ 2018 h 2779"/>
                <a:gd name="T44" fmla="*/ 0 w 1892"/>
                <a:gd name="T45" fmla="*/ 2373 h 2779"/>
                <a:gd name="T46" fmla="*/ 977 w 1892"/>
                <a:gd name="T47" fmla="*/ 2779 h 2779"/>
                <a:gd name="T48" fmla="*/ 1892 w 1892"/>
                <a:gd name="T49" fmla="*/ 1968 h 2779"/>
                <a:gd name="T50" fmla="*/ 645 w 1892"/>
                <a:gd name="T51" fmla="*/ 756 h 2779"/>
                <a:gd name="T52" fmla="*/ 1062 w 1892"/>
                <a:gd name="T53" fmla="*/ 463 h 2779"/>
                <a:gd name="T54" fmla="*/ 1529 w 1892"/>
                <a:gd name="T55" fmla="*/ 640 h 2779"/>
                <a:gd name="T56" fmla="*/ 1799 w 1892"/>
                <a:gd name="T57" fmla="*/ 254 h 2779"/>
                <a:gd name="T58" fmla="*/ 1016 w 1892"/>
                <a:gd name="T59" fmla="*/ 0 h 2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92" h="2779">
                  <a:moveTo>
                    <a:pt x="1016" y="117"/>
                  </a:moveTo>
                  <a:cubicBezTo>
                    <a:pt x="1253" y="117"/>
                    <a:pt x="1449" y="169"/>
                    <a:pt x="1635" y="284"/>
                  </a:cubicBezTo>
                  <a:cubicBezTo>
                    <a:pt x="1502" y="474"/>
                    <a:pt x="1502" y="474"/>
                    <a:pt x="1502" y="474"/>
                  </a:cubicBezTo>
                  <a:cubicBezTo>
                    <a:pt x="1374" y="394"/>
                    <a:pt x="1212" y="346"/>
                    <a:pt x="1062" y="346"/>
                  </a:cubicBezTo>
                  <a:cubicBezTo>
                    <a:pt x="748" y="346"/>
                    <a:pt x="528" y="515"/>
                    <a:pt x="528" y="756"/>
                  </a:cubicBezTo>
                  <a:cubicBezTo>
                    <a:pt x="528" y="1014"/>
                    <a:pt x="785" y="1116"/>
                    <a:pt x="1057" y="1224"/>
                  </a:cubicBezTo>
                  <a:cubicBezTo>
                    <a:pt x="1410" y="1364"/>
                    <a:pt x="1775" y="1509"/>
                    <a:pt x="1775" y="1968"/>
                  </a:cubicBezTo>
                  <a:cubicBezTo>
                    <a:pt x="1775" y="2402"/>
                    <a:pt x="1369" y="2662"/>
                    <a:pt x="977" y="2662"/>
                  </a:cubicBezTo>
                  <a:cubicBezTo>
                    <a:pt x="693" y="2662"/>
                    <a:pt x="416" y="2559"/>
                    <a:pt x="171" y="2365"/>
                  </a:cubicBezTo>
                  <a:cubicBezTo>
                    <a:pt x="343" y="2185"/>
                    <a:pt x="343" y="2185"/>
                    <a:pt x="343" y="2185"/>
                  </a:cubicBezTo>
                  <a:cubicBezTo>
                    <a:pt x="524" y="2341"/>
                    <a:pt x="754" y="2433"/>
                    <a:pt x="977" y="2433"/>
                  </a:cubicBezTo>
                  <a:cubicBezTo>
                    <a:pt x="1273" y="2433"/>
                    <a:pt x="1488" y="2240"/>
                    <a:pt x="1488" y="1976"/>
                  </a:cubicBezTo>
                  <a:cubicBezTo>
                    <a:pt x="1488" y="1656"/>
                    <a:pt x="1192" y="1539"/>
                    <a:pt x="906" y="1427"/>
                  </a:cubicBezTo>
                  <a:cubicBezTo>
                    <a:pt x="790" y="1381"/>
                    <a:pt x="669" y="1334"/>
                    <a:pt x="565" y="1272"/>
                  </a:cubicBezTo>
                  <a:cubicBezTo>
                    <a:pt x="344" y="1144"/>
                    <a:pt x="241" y="981"/>
                    <a:pt x="241" y="760"/>
                  </a:cubicBezTo>
                  <a:cubicBezTo>
                    <a:pt x="241" y="342"/>
                    <a:pt x="640" y="117"/>
                    <a:pt x="1016" y="117"/>
                  </a:cubicBezTo>
                  <a:moveTo>
                    <a:pt x="1016" y="0"/>
                  </a:moveTo>
                  <a:cubicBezTo>
                    <a:pt x="568" y="0"/>
                    <a:pt x="124" y="278"/>
                    <a:pt x="124" y="760"/>
                  </a:cubicBezTo>
                  <a:cubicBezTo>
                    <a:pt x="124" y="1065"/>
                    <a:pt x="294" y="1250"/>
                    <a:pt x="506" y="1374"/>
                  </a:cubicBezTo>
                  <a:cubicBezTo>
                    <a:pt x="869" y="1586"/>
                    <a:pt x="1371" y="1628"/>
                    <a:pt x="1371" y="1976"/>
                  </a:cubicBezTo>
                  <a:cubicBezTo>
                    <a:pt x="1371" y="2173"/>
                    <a:pt x="1209" y="2315"/>
                    <a:pt x="977" y="2315"/>
                  </a:cubicBezTo>
                  <a:cubicBezTo>
                    <a:pt x="730" y="2315"/>
                    <a:pt x="494" y="2188"/>
                    <a:pt x="340" y="2018"/>
                  </a:cubicBezTo>
                  <a:cubicBezTo>
                    <a:pt x="0" y="2373"/>
                    <a:pt x="0" y="2373"/>
                    <a:pt x="0" y="2373"/>
                  </a:cubicBezTo>
                  <a:cubicBezTo>
                    <a:pt x="278" y="2628"/>
                    <a:pt x="614" y="2779"/>
                    <a:pt x="977" y="2779"/>
                  </a:cubicBezTo>
                  <a:cubicBezTo>
                    <a:pt x="1463" y="2779"/>
                    <a:pt x="1892" y="2447"/>
                    <a:pt x="1892" y="1968"/>
                  </a:cubicBezTo>
                  <a:cubicBezTo>
                    <a:pt x="1892" y="1057"/>
                    <a:pt x="645" y="1192"/>
                    <a:pt x="645" y="756"/>
                  </a:cubicBezTo>
                  <a:cubicBezTo>
                    <a:pt x="645" y="548"/>
                    <a:pt x="865" y="463"/>
                    <a:pt x="1062" y="463"/>
                  </a:cubicBezTo>
                  <a:cubicBezTo>
                    <a:pt x="1239" y="463"/>
                    <a:pt x="1421" y="540"/>
                    <a:pt x="1529" y="640"/>
                  </a:cubicBezTo>
                  <a:cubicBezTo>
                    <a:pt x="1799" y="254"/>
                    <a:pt x="1799" y="254"/>
                    <a:pt x="1799" y="254"/>
                  </a:cubicBezTo>
                  <a:cubicBezTo>
                    <a:pt x="1544" y="65"/>
                    <a:pt x="1290" y="0"/>
                    <a:pt x="10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8"/>
            <p:cNvSpPr>
              <a:spLocks noEditPoints="1"/>
            </p:cNvSpPr>
            <p:nvPr userDrawn="1"/>
          </p:nvSpPr>
          <p:spPr bwMode="auto">
            <a:xfrm>
              <a:off x="8497888" y="4200525"/>
              <a:ext cx="407988" cy="406400"/>
            </a:xfrm>
            <a:custGeom>
              <a:avLst/>
              <a:gdLst>
                <a:gd name="T0" fmla="*/ 246 w 257"/>
                <a:gd name="T1" fmla="*/ 11 h 256"/>
                <a:gd name="T2" fmla="*/ 246 w 257"/>
                <a:gd name="T3" fmla="*/ 245 h 256"/>
                <a:gd name="T4" fmla="*/ 219 w 257"/>
                <a:gd name="T5" fmla="*/ 245 h 256"/>
                <a:gd name="T6" fmla="*/ 219 w 257"/>
                <a:gd name="T7" fmla="*/ 113 h 256"/>
                <a:gd name="T8" fmla="*/ 219 w 257"/>
                <a:gd name="T9" fmla="*/ 74 h 256"/>
                <a:gd name="T10" fmla="*/ 198 w 257"/>
                <a:gd name="T11" fmla="*/ 108 h 256"/>
                <a:gd name="T12" fmla="*/ 140 w 257"/>
                <a:gd name="T13" fmla="*/ 203 h 256"/>
                <a:gd name="T14" fmla="*/ 118 w 257"/>
                <a:gd name="T15" fmla="*/ 203 h 256"/>
                <a:gd name="T16" fmla="*/ 59 w 257"/>
                <a:gd name="T17" fmla="*/ 108 h 256"/>
                <a:gd name="T18" fmla="*/ 39 w 257"/>
                <a:gd name="T19" fmla="*/ 74 h 256"/>
                <a:gd name="T20" fmla="*/ 39 w 257"/>
                <a:gd name="T21" fmla="*/ 113 h 256"/>
                <a:gd name="T22" fmla="*/ 39 w 257"/>
                <a:gd name="T23" fmla="*/ 245 h 256"/>
                <a:gd name="T24" fmla="*/ 11 w 257"/>
                <a:gd name="T25" fmla="*/ 245 h 256"/>
                <a:gd name="T26" fmla="*/ 11 w 257"/>
                <a:gd name="T27" fmla="*/ 11 h 256"/>
                <a:gd name="T28" fmla="*/ 29 w 257"/>
                <a:gd name="T29" fmla="*/ 11 h 256"/>
                <a:gd name="T30" fmla="*/ 119 w 257"/>
                <a:gd name="T31" fmla="*/ 159 h 256"/>
                <a:gd name="T32" fmla="*/ 129 w 257"/>
                <a:gd name="T33" fmla="*/ 175 h 256"/>
                <a:gd name="T34" fmla="*/ 138 w 257"/>
                <a:gd name="T35" fmla="*/ 159 h 256"/>
                <a:gd name="T36" fmla="*/ 229 w 257"/>
                <a:gd name="T37" fmla="*/ 11 h 256"/>
                <a:gd name="T38" fmla="*/ 246 w 257"/>
                <a:gd name="T39" fmla="*/ 11 h 256"/>
                <a:gd name="T40" fmla="*/ 257 w 257"/>
                <a:gd name="T41" fmla="*/ 0 h 256"/>
                <a:gd name="T42" fmla="*/ 223 w 257"/>
                <a:gd name="T43" fmla="*/ 0 h 256"/>
                <a:gd name="T44" fmla="*/ 129 w 257"/>
                <a:gd name="T45" fmla="*/ 153 h 256"/>
                <a:gd name="T46" fmla="*/ 35 w 257"/>
                <a:gd name="T47" fmla="*/ 0 h 256"/>
                <a:gd name="T48" fmla="*/ 0 w 257"/>
                <a:gd name="T49" fmla="*/ 0 h 256"/>
                <a:gd name="T50" fmla="*/ 0 w 257"/>
                <a:gd name="T51" fmla="*/ 256 h 256"/>
                <a:gd name="T52" fmla="*/ 50 w 257"/>
                <a:gd name="T53" fmla="*/ 256 h 256"/>
                <a:gd name="T54" fmla="*/ 50 w 257"/>
                <a:gd name="T55" fmla="*/ 113 h 256"/>
                <a:gd name="T56" fmla="*/ 112 w 257"/>
                <a:gd name="T57" fmla="*/ 214 h 256"/>
                <a:gd name="T58" fmla="*/ 146 w 257"/>
                <a:gd name="T59" fmla="*/ 214 h 256"/>
                <a:gd name="T60" fmla="*/ 208 w 257"/>
                <a:gd name="T61" fmla="*/ 113 h 256"/>
                <a:gd name="T62" fmla="*/ 208 w 257"/>
                <a:gd name="T63" fmla="*/ 256 h 256"/>
                <a:gd name="T64" fmla="*/ 257 w 257"/>
                <a:gd name="T65" fmla="*/ 256 h 256"/>
                <a:gd name="T66" fmla="*/ 257 w 257"/>
                <a:gd name="T67"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7" h="256">
                  <a:moveTo>
                    <a:pt x="246" y="11"/>
                  </a:moveTo>
                  <a:lnTo>
                    <a:pt x="246" y="245"/>
                  </a:lnTo>
                  <a:lnTo>
                    <a:pt x="219" y="245"/>
                  </a:lnTo>
                  <a:lnTo>
                    <a:pt x="219" y="113"/>
                  </a:lnTo>
                  <a:lnTo>
                    <a:pt x="219" y="74"/>
                  </a:lnTo>
                  <a:lnTo>
                    <a:pt x="198" y="108"/>
                  </a:lnTo>
                  <a:lnTo>
                    <a:pt x="140" y="203"/>
                  </a:lnTo>
                  <a:lnTo>
                    <a:pt x="118" y="203"/>
                  </a:lnTo>
                  <a:lnTo>
                    <a:pt x="59" y="108"/>
                  </a:lnTo>
                  <a:lnTo>
                    <a:pt x="39" y="74"/>
                  </a:lnTo>
                  <a:lnTo>
                    <a:pt x="39" y="113"/>
                  </a:lnTo>
                  <a:lnTo>
                    <a:pt x="39" y="245"/>
                  </a:lnTo>
                  <a:lnTo>
                    <a:pt x="11" y="245"/>
                  </a:lnTo>
                  <a:lnTo>
                    <a:pt x="11" y="11"/>
                  </a:lnTo>
                  <a:lnTo>
                    <a:pt x="29" y="11"/>
                  </a:lnTo>
                  <a:lnTo>
                    <a:pt x="119" y="159"/>
                  </a:lnTo>
                  <a:lnTo>
                    <a:pt x="129" y="175"/>
                  </a:lnTo>
                  <a:lnTo>
                    <a:pt x="138" y="159"/>
                  </a:lnTo>
                  <a:lnTo>
                    <a:pt x="229" y="11"/>
                  </a:lnTo>
                  <a:lnTo>
                    <a:pt x="246" y="11"/>
                  </a:lnTo>
                  <a:close/>
                  <a:moveTo>
                    <a:pt x="257" y="0"/>
                  </a:moveTo>
                  <a:lnTo>
                    <a:pt x="223" y="0"/>
                  </a:lnTo>
                  <a:lnTo>
                    <a:pt x="129" y="153"/>
                  </a:lnTo>
                  <a:lnTo>
                    <a:pt x="35" y="0"/>
                  </a:lnTo>
                  <a:lnTo>
                    <a:pt x="0" y="0"/>
                  </a:lnTo>
                  <a:lnTo>
                    <a:pt x="0" y="256"/>
                  </a:lnTo>
                  <a:lnTo>
                    <a:pt x="50" y="256"/>
                  </a:lnTo>
                  <a:lnTo>
                    <a:pt x="50" y="113"/>
                  </a:lnTo>
                  <a:lnTo>
                    <a:pt x="112" y="214"/>
                  </a:lnTo>
                  <a:lnTo>
                    <a:pt x="146" y="214"/>
                  </a:lnTo>
                  <a:lnTo>
                    <a:pt x="208" y="113"/>
                  </a:lnTo>
                  <a:lnTo>
                    <a:pt x="208" y="256"/>
                  </a:lnTo>
                  <a:lnTo>
                    <a:pt x="257" y="256"/>
                  </a:lnTo>
                  <a:lnTo>
                    <a:pt x="2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10"/>
            <p:cNvSpPr>
              <a:spLocks noEditPoints="1"/>
            </p:cNvSpPr>
            <p:nvPr userDrawn="1"/>
          </p:nvSpPr>
          <p:spPr bwMode="auto">
            <a:xfrm>
              <a:off x="8953500" y="4200525"/>
              <a:ext cx="404813" cy="406400"/>
            </a:xfrm>
            <a:custGeom>
              <a:avLst/>
              <a:gdLst>
                <a:gd name="T0" fmla="*/ 138 w 255"/>
                <a:gd name="T1" fmla="*/ 11 h 256"/>
                <a:gd name="T2" fmla="*/ 238 w 255"/>
                <a:gd name="T3" fmla="*/ 245 h 256"/>
                <a:gd name="T4" fmla="*/ 211 w 255"/>
                <a:gd name="T5" fmla="*/ 245 h 256"/>
                <a:gd name="T6" fmla="*/ 189 w 255"/>
                <a:gd name="T7" fmla="*/ 195 h 256"/>
                <a:gd name="T8" fmla="*/ 187 w 255"/>
                <a:gd name="T9" fmla="*/ 188 h 256"/>
                <a:gd name="T10" fmla="*/ 179 w 255"/>
                <a:gd name="T11" fmla="*/ 188 h 256"/>
                <a:gd name="T12" fmla="*/ 76 w 255"/>
                <a:gd name="T13" fmla="*/ 188 h 256"/>
                <a:gd name="T14" fmla="*/ 69 w 255"/>
                <a:gd name="T15" fmla="*/ 188 h 256"/>
                <a:gd name="T16" fmla="*/ 66 w 255"/>
                <a:gd name="T17" fmla="*/ 195 h 256"/>
                <a:gd name="T18" fmla="*/ 44 w 255"/>
                <a:gd name="T19" fmla="*/ 245 h 256"/>
                <a:gd name="T20" fmla="*/ 17 w 255"/>
                <a:gd name="T21" fmla="*/ 245 h 256"/>
                <a:gd name="T22" fmla="*/ 117 w 255"/>
                <a:gd name="T23" fmla="*/ 11 h 256"/>
                <a:gd name="T24" fmla="*/ 138 w 255"/>
                <a:gd name="T25" fmla="*/ 11 h 256"/>
                <a:gd name="T26" fmla="*/ 78 w 255"/>
                <a:gd name="T27" fmla="*/ 167 h 256"/>
                <a:gd name="T28" fmla="*/ 95 w 255"/>
                <a:gd name="T29" fmla="*/ 167 h 256"/>
                <a:gd name="T30" fmla="*/ 160 w 255"/>
                <a:gd name="T31" fmla="*/ 167 h 256"/>
                <a:gd name="T32" fmla="*/ 177 w 255"/>
                <a:gd name="T33" fmla="*/ 167 h 256"/>
                <a:gd name="T34" fmla="*/ 170 w 255"/>
                <a:gd name="T35" fmla="*/ 151 h 256"/>
                <a:gd name="T36" fmla="*/ 138 w 255"/>
                <a:gd name="T37" fmla="*/ 75 h 256"/>
                <a:gd name="T38" fmla="*/ 127 w 255"/>
                <a:gd name="T39" fmla="*/ 51 h 256"/>
                <a:gd name="T40" fmla="*/ 117 w 255"/>
                <a:gd name="T41" fmla="*/ 75 h 256"/>
                <a:gd name="T42" fmla="*/ 84 w 255"/>
                <a:gd name="T43" fmla="*/ 151 h 256"/>
                <a:gd name="T44" fmla="*/ 78 w 255"/>
                <a:gd name="T45" fmla="*/ 167 h 256"/>
                <a:gd name="T46" fmla="*/ 145 w 255"/>
                <a:gd name="T47" fmla="*/ 0 h 256"/>
                <a:gd name="T48" fmla="*/ 110 w 255"/>
                <a:gd name="T49" fmla="*/ 0 h 256"/>
                <a:gd name="T50" fmla="*/ 0 w 255"/>
                <a:gd name="T51" fmla="*/ 256 h 256"/>
                <a:gd name="T52" fmla="*/ 52 w 255"/>
                <a:gd name="T53" fmla="*/ 256 h 256"/>
                <a:gd name="T54" fmla="*/ 76 w 255"/>
                <a:gd name="T55" fmla="*/ 199 h 256"/>
                <a:gd name="T56" fmla="*/ 179 w 255"/>
                <a:gd name="T57" fmla="*/ 199 h 256"/>
                <a:gd name="T58" fmla="*/ 203 w 255"/>
                <a:gd name="T59" fmla="*/ 256 h 256"/>
                <a:gd name="T60" fmla="*/ 255 w 255"/>
                <a:gd name="T61" fmla="*/ 256 h 256"/>
                <a:gd name="T62" fmla="*/ 145 w 255"/>
                <a:gd name="T63" fmla="*/ 0 h 256"/>
                <a:gd name="T64" fmla="*/ 95 w 255"/>
                <a:gd name="T65" fmla="*/ 156 h 256"/>
                <a:gd name="T66" fmla="*/ 127 w 255"/>
                <a:gd name="T67" fmla="*/ 80 h 256"/>
                <a:gd name="T68" fmla="*/ 160 w 255"/>
                <a:gd name="T69" fmla="*/ 156 h 256"/>
                <a:gd name="T70" fmla="*/ 95 w 255"/>
                <a:gd name="T71" fmla="*/ 1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5" h="256">
                  <a:moveTo>
                    <a:pt x="138" y="11"/>
                  </a:moveTo>
                  <a:lnTo>
                    <a:pt x="238" y="245"/>
                  </a:lnTo>
                  <a:lnTo>
                    <a:pt x="211" y="245"/>
                  </a:lnTo>
                  <a:lnTo>
                    <a:pt x="189" y="195"/>
                  </a:lnTo>
                  <a:lnTo>
                    <a:pt x="187" y="188"/>
                  </a:lnTo>
                  <a:lnTo>
                    <a:pt x="179" y="188"/>
                  </a:lnTo>
                  <a:lnTo>
                    <a:pt x="76" y="188"/>
                  </a:lnTo>
                  <a:lnTo>
                    <a:pt x="69" y="188"/>
                  </a:lnTo>
                  <a:lnTo>
                    <a:pt x="66" y="195"/>
                  </a:lnTo>
                  <a:lnTo>
                    <a:pt x="44" y="245"/>
                  </a:lnTo>
                  <a:lnTo>
                    <a:pt x="17" y="245"/>
                  </a:lnTo>
                  <a:lnTo>
                    <a:pt x="117" y="11"/>
                  </a:lnTo>
                  <a:lnTo>
                    <a:pt x="138" y="11"/>
                  </a:lnTo>
                  <a:moveTo>
                    <a:pt x="78" y="167"/>
                  </a:moveTo>
                  <a:lnTo>
                    <a:pt x="95" y="167"/>
                  </a:lnTo>
                  <a:lnTo>
                    <a:pt x="160" y="167"/>
                  </a:lnTo>
                  <a:lnTo>
                    <a:pt x="177" y="167"/>
                  </a:lnTo>
                  <a:lnTo>
                    <a:pt x="170" y="151"/>
                  </a:lnTo>
                  <a:lnTo>
                    <a:pt x="138" y="75"/>
                  </a:lnTo>
                  <a:lnTo>
                    <a:pt x="127" y="51"/>
                  </a:lnTo>
                  <a:lnTo>
                    <a:pt x="117" y="75"/>
                  </a:lnTo>
                  <a:lnTo>
                    <a:pt x="84" y="151"/>
                  </a:lnTo>
                  <a:lnTo>
                    <a:pt x="78" y="167"/>
                  </a:lnTo>
                  <a:moveTo>
                    <a:pt x="145" y="0"/>
                  </a:moveTo>
                  <a:lnTo>
                    <a:pt x="110" y="0"/>
                  </a:lnTo>
                  <a:lnTo>
                    <a:pt x="0" y="256"/>
                  </a:lnTo>
                  <a:lnTo>
                    <a:pt x="52" y="256"/>
                  </a:lnTo>
                  <a:lnTo>
                    <a:pt x="76" y="199"/>
                  </a:lnTo>
                  <a:lnTo>
                    <a:pt x="179" y="199"/>
                  </a:lnTo>
                  <a:lnTo>
                    <a:pt x="203" y="256"/>
                  </a:lnTo>
                  <a:lnTo>
                    <a:pt x="255" y="256"/>
                  </a:lnTo>
                  <a:lnTo>
                    <a:pt x="145" y="0"/>
                  </a:lnTo>
                  <a:moveTo>
                    <a:pt x="95" y="156"/>
                  </a:moveTo>
                  <a:lnTo>
                    <a:pt x="127" y="80"/>
                  </a:lnTo>
                  <a:lnTo>
                    <a:pt x="160" y="156"/>
                  </a:lnTo>
                  <a:lnTo>
                    <a:pt x="95" y="156"/>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11"/>
            <p:cNvSpPr>
              <a:spLocks noEditPoints="1"/>
            </p:cNvSpPr>
            <p:nvPr userDrawn="1"/>
          </p:nvSpPr>
          <p:spPr bwMode="auto">
            <a:xfrm>
              <a:off x="9763125" y="4200525"/>
              <a:ext cx="295275" cy="406400"/>
            </a:xfrm>
            <a:custGeom>
              <a:avLst/>
              <a:gdLst>
                <a:gd name="T0" fmla="*/ 175 w 186"/>
                <a:gd name="T1" fmla="*/ 11 h 256"/>
                <a:gd name="T2" fmla="*/ 175 w 186"/>
                <a:gd name="T3" fmla="*/ 32 h 256"/>
                <a:gd name="T4" fmla="*/ 118 w 186"/>
                <a:gd name="T5" fmla="*/ 32 h 256"/>
                <a:gd name="T6" fmla="*/ 107 w 186"/>
                <a:gd name="T7" fmla="*/ 32 h 256"/>
                <a:gd name="T8" fmla="*/ 107 w 186"/>
                <a:gd name="T9" fmla="*/ 44 h 256"/>
                <a:gd name="T10" fmla="*/ 107 w 186"/>
                <a:gd name="T11" fmla="*/ 245 h 256"/>
                <a:gd name="T12" fmla="*/ 80 w 186"/>
                <a:gd name="T13" fmla="*/ 245 h 256"/>
                <a:gd name="T14" fmla="*/ 80 w 186"/>
                <a:gd name="T15" fmla="*/ 44 h 256"/>
                <a:gd name="T16" fmla="*/ 80 w 186"/>
                <a:gd name="T17" fmla="*/ 32 h 256"/>
                <a:gd name="T18" fmla="*/ 68 w 186"/>
                <a:gd name="T19" fmla="*/ 32 h 256"/>
                <a:gd name="T20" fmla="*/ 12 w 186"/>
                <a:gd name="T21" fmla="*/ 32 h 256"/>
                <a:gd name="T22" fmla="*/ 12 w 186"/>
                <a:gd name="T23" fmla="*/ 11 h 256"/>
                <a:gd name="T24" fmla="*/ 175 w 186"/>
                <a:gd name="T25" fmla="*/ 11 h 256"/>
                <a:gd name="T26" fmla="*/ 186 w 186"/>
                <a:gd name="T27" fmla="*/ 0 h 256"/>
                <a:gd name="T28" fmla="*/ 0 w 186"/>
                <a:gd name="T29" fmla="*/ 0 h 256"/>
                <a:gd name="T30" fmla="*/ 0 w 186"/>
                <a:gd name="T31" fmla="*/ 44 h 256"/>
                <a:gd name="T32" fmla="*/ 68 w 186"/>
                <a:gd name="T33" fmla="*/ 44 h 256"/>
                <a:gd name="T34" fmla="*/ 68 w 186"/>
                <a:gd name="T35" fmla="*/ 256 h 256"/>
                <a:gd name="T36" fmla="*/ 118 w 186"/>
                <a:gd name="T37" fmla="*/ 256 h 256"/>
                <a:gd name="T38" fmla="*/ 118 w 186"/>
                <a:gd name="T39" fmla="*/ 44 h 256"/>
                <a:gd name="T40" fmla="*/ 186 w 186"/>
                <a:gd name="T41" fmla="*/ 44 h 256"/>
                <a:gd name="T42" fmla="*/ 186 w 186"/>
                <a:gd name="T4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56">
                  <a:moveTo>
                    <a:pt x="175" y="11"/>
                  </a:moveTo>
                  <a:lnTo>
                    <a:pt x="175" y="32"/>
                  </a:lnTo>
                  <a:lnTo>
                    <a:pt x="118" y="32"/>
                  </a:lnTo>
                  <a:lnTo>
                    <a:pt x="107" y="32"/>
                  </a:lnTo>
                  <a:lnTo>
                    <a:pt x="107" y="44"/>
                  </a:lnTo>
                  <a:lnTo>
                    <a:pt x="107" y="245"/>
                  </a:lnTo>
                  <a:lnTo>
                    <a:pt x="80" y="245"/>
                  </a:lnTo>
                  <a:lnTo>
                    <a:pt x="80" y="44"/>
                  </a:lnTo>
                  <a:lnTo>
                    <a:pt x="80" y="32"/>
                  </a:lnTo>
                  <a:lnTo>
                    <a:pt x="68" y="32"/>
                  </a:lnTo>
                  <a:lnTo>
                    <a:pt x="12" y="32"/>
                  </a:lnTo>
                  <a:lnTo>
                    <a:pt x="12" y="11"/>
                  </a:lnTo>
                  <a:lnTo>
                    <a:pt x="175" y="11"/>
                  </a:lnTo>
                  <a:close/>
                  <a:moveTo>
                    <a:pt x="186" y="0"/>
                  </a:moveTo>
                  <a:lnTo>
                    <a:pt x="0" y="0"/>
                  </a:lnTo>
                  <a:lnTo>
                    <a:pt x="0" y="44"/>
                  </a:lnTo>
                  <a:lnTo>
                    <a:pt x="68" y="44"/>
                  </a:lnTo>
                  <a:lnTo>
                    <a:pt x="68" y="256"/>
                  </a:lnTo>
                  <a:lnTo>
                    <a:pt x="118" y="256"/>
                  </a:lnTo>
                  <a:lnTo>
                    <a:pt x="118" y="44"/>
                  </a:lnTo>
                  <a:lnTo>
                    <a:pt x="186" y="44"/>
                  </a:lnTo>
                  <a:lnTo>
                    <a:pt x="1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12"/>
            <p:cNvSpPr>
              <a:spLocks noEditPoints="1"/>
            </p:cNvSpPr>
            <p:nvPr userDrawn="1"/>
          </p:nvSpPr>
          <p:spPr bwMode="auto">
            <a:xfrm>
              <a:off x="9407525" y="4198938"/>
              <a:ext cx="338138" cy="407988"/>
            </a:xfrm>
            <a:custGeom>
              <a:avLst/>
              <a:gdLst>
                <a:gd name="T0" fmla="*/ 1027 w 2239"/>
                <a:gd name="T1" fmla="*/ 113 h 2704"/>
                <a:gd name="T2" fmla="*/ 1731 w 2239"/>
                <a:gd name="T3" fmla="*/ 361 h 2704"/>
                <a:gd name="T4" fmla="*/ 1923 w 2239"/>
                <a:gd name="T5" fmla="*/ 849 h 2704"/>
                <a:gd name="T6" fmla="*/ 1923 w 2239"/>
                <a:gd name="T7" fmla="*/ 856 h 2704"/>
                <a:gd name="T8" fmla="*/ 1250 w 2239"/>
                <a:gd name="T9" fmla="*/ 1578 h 2704"/>
                <a:gd name="T10" fmla="*/ 2011 w 2239"/>
                <a:gd name="T11" fmla="*/ 2590 h 2704"/>
                <a:gd name="T12" fmla="*/ 1668 w 2239"/>
                <a:gd name="T13" fmla="*/ 2590 h 2704"/>
                <a:gd name="T14" fmla="*/ 949 w 2239"/>
                <a:gd name="T15" fmla="*/ 1628 h 2704"/>
                <a:gd name="T16" fmla="*/ 393 w 2239"/>
                <a:gd name="T17" fmla="*/ 1628 h 2704"/>
                <a:gd name="T18" fmla="*/ 393 w 2239"/>
                <a:gd name="T19" fmla="*/ 2590 h 2704"/>
                <a:gd name="T20" fmla="*/ 114 w 2239"/>
                <a:gd name="T21" fmla="*/ 2590 h 2704"/>
                <a:gd name="T22" fmla="*/ 114 w 2239"/>
                <a:gd name="T23" fmla="*/ 113 h 2704"/>
                <a:gd name="T24" fmla="*/ 1027 w 2239"/>
                <a:gd name="T25" fmla="*/ 113 h 2704"/>
                <a:gd name="T26" fmla="*/ 393 w 2239"/>
                <a:gd name="T27" fmla="*/ 1377 h 2704"/>
                <a:gd name="T28" fmla="*/ 1003 w 2239"/>
                <a:gd name="T29" fmla="*/ 1377 h 2704"/>
                <a:gd name="T30" fmla="*/ 1639 w 2239"/>
                <a:gd name="T31" fmla="*/ 867 h 2704"/>
                <a:gd name="T32" fmla="*/ 1639 w 2239"/>
                <a:gd name="T33" fmla="*/ 860 h 2704"/>
                <a:gd name="T34" fmla="*/ 1006 w 2239"/>
                <a:gd name="T35" fmla="*/ 372 h 2704"/>
                <a:gd name="T36" fmla="*/ 393 w 2239"/>
                <a:gd name="T37" fmla="*/ 372 h 2704"/>
                <a:gd name="T38" fmla="*/ 393 w 2239"/>
                <a:gd name="T39" fmla="*/ 1377 h 2704"/>
                <a:gd name="T40" fmla="*/ 1027 w 2239"/>
                <a:gd name="T41" fmla="*/ 0 h 2704"/>
                <a:gd name="T42" fmla="*/ 114 w 2239"/>
                <a:gd name="T43" fmla="*/ 0 h 2704"/>
                <a:gd name="T44" fmla="*/ 0 w 2239"/>
                <a:gd name="T45" fmla="*/ 0 h 2704"/>
                <a:gd name="T46" fmla="*/ 0 w 2239"/>
                <a:gd name="T47" fmla="*/ 113 h 2704"/>
                <a:gd name="T48" fmla="*/ 0 w 2239"/>
                <a:gd name="T49" fmla="*/ 2590 h 2704"/>
                <a:gd name="T50" fmla="*/ 0 w 2239"/>
                <a:gd name="T51" fmla="*/ 2704 h 2704"/>
                <a:gd name="T52" fmla="*/ 114 w 2239"/>
                <a:gd name="T53" fmla="*/ 2704 h 2704"/>
                <a:gd name="T54" fmla="*/ 393 w 2239"/>
                <a:gd name="T55" fmla="*/ 2704 h 2704"/>
                <a:gd name="T56" fmla="*/ 507 w 2239"/>
                <a:gd name="T57" fmla="*/ 2704 h 2704"/>
                <a:gd name="T58" fmla="*/ 507 w 2239"/>
                <a:gd name="T59" fmla="*/ 2590 h 2704"/>
                <a:gd name="T60" fmla="*/ 507 w 2239"/>
                <a:gd name="T61" fmla="*/ 1742 h 2704"/>
                <a:gd name="T62" fmla="*/ 892 w 2239"/>
                <a:gd name="T63" fmla="*/ 1742 h 2704"/>
                <a:gd name="T64" fmla="*/ 1577 w 2239"/>
                <a:gd name="T65" fmla="*/ 2658 h 2704"/>
                <a:gd name="T66" fmla="*/ 1611 w 2239"/>
                <a:gd name="T67" fmla="*/ 2704 h 2704"/>
                <a:gd name="T68" fmla="*/ 1668 w 2239"/>
                <a:gd name="T69" fmla="*/ 2704 h 2704"/>
                <a:gd name="T70" fmla="*/ 2011 w 2239"/>
                <a:gd name="T71" fmla="*/ 2704 h 2704"/>
                <a:gd name="T72" fmla="*/ 2239 w 2239"/>
                <a:gd name="T73" fmla="*/ 2704 h 2704"/>
                <a:gd name="T74" fmla="*/ 2102 w 2239"/>
                <a:gd name="T75" fmla="*/ 2522 h 2704"/>
                <a:gd name="T76" fmla="*/ 1443 w 2239"/>
                <a:gd name="T77" fmla="*/ 1646 h 2704"/>
                <a:gd name="T78" fmla="*/ 2036 w 2239"/>
                <a:gd name="T79" fmla="*/ 856 h 2704"/>
                <a:gd name="T80" fmla="*/ 2036 w 2239"/>
                <a:gd name="T81" fmla="*/ 849 h 2704"/>
                <a:gd name="T82" fmla="*/ 1812 w 2239"/>
                <a:gd name="T83" fmla="*/ 281 h 2704"/>
                <a:gd name="T84" fmla="*/ 1027 w 2239"/>
                <a:gd name="T85" fmla="*/ 0 h 2704"/>
                <a:gd name="T86" fmla="*/ 507 w 2239"/>
                <a:gd name="T87" fmla="*/ 485 h 2704"/>
                <a:gd name="T88" fmla="*/ 1006 w 2239"/>
                <a:gd name="T89" fmla="*/ 485 h 2704"/>
                <a:gd name="T90" fmla="*/ 1526 w 2239"/>
                <a:gd name="T91" fmla="*/ 860 h 2704"/>
                <a:gd name="T92" fmla="*/ 1526 w 2239"/>
                <a:gd name="T93" fmla="*/ 867 h 2704"/>
                <a:gd name="T94" fmla="*/ 1003 w 2239"/>
                <a:gd name="T95" fmla="*/ 1263 h 2704"/>
                <a:gd name="T96" fmla="*/ 507 w 2239"/>
                <a:gd name="T97" fmla="*/ 1263 h 2704"/>
                <a:gd name="T98" fmla="*/ 507 w 2239"/>
                <a:gd name="T99" fmla="*/ 485 h 2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39" h="2704">
                  <a:moveTo>
                    <a:pt x="1027" y="113"/>
                  </a:moveTo>
                  <a:cubicBezTo>
                    <a:pt x="1332" y="113"/>
                    <a:pt x="1576" y="205"/>
                    <a:pt x="1731" y="361"/>
                  </a:cubicBezTo>
                  <a:cubicBezTo>
                    <a:pt x="1852" y="481"/>
                    <a:pt x="1923" y="655"/>
                    <a:pt x="1923" y="849"/>
                  </a:cubicBezTo>
                  <a:cubicBezTo>
                    <a:pt x="1923" y="856"/>
                    <a:pt x="1923" y="856"/>
                    <a:pt x="1923" y="856"/>
                  </a:cubicBezTo>
                  <a:cubicBezTo>
                    <a:pt x="1923" y="1267"/>
                    <a:pt x="1639" y="1508"/>
                    <a:pt x="1250" y="1578"/>
                  </a:cubicBezTo>
                  <a:cubicBezTo>
                    <a:pt x="2011" y="2590"/>
                    <a:pt x="2011" y="2590"/>
                    <a:pt x="2011" y="2590"/>
                  </a:cubicBezTo>
                  <a:cubicBezTo>
                    <a:pt x="1668" y="2590"/>
                    <a:pt x="1668" y="2590"/>
                    <a:pt x="1668" y="2590"/>
                  </a:cubicBezTo>
                  <a:cubicBezTo>
                    <a:pt x="949" y="1628"/>
                    <a:pt x="949" y="1628"/>
                    <a:pt x="949" y="1628"/>
                  </a:cubicBezTo>
                  <a:cubicBezTo>
                    <a:pt x="393" y="1628"/>
                    <a:pt x="393" y="1628"/>
                    <a:pt x="393" y="1628"/>
                  </a:cubicBezTo>
                  <a:cubicBezTo>
                    <a:pt x="393" y="2590"/>
                    <a:pt x="393" y="2590"/>
                    <a:pt x="393" y="2590"/>
                  </a:cubicBezTo>
                  <a:cubicBezTo>
                    <a:pt x="114" y="2590"/>
                    <a:pt x="114" y="2590"/>
                    <a:pt x="114" y="2590"/>
                  </a:cubicBezTo>
                  <a:cubicBezTo>
                    <a:pt x="114" y="113"/>
                    <a:pt x="114" y="113"/>
                    <a:pt x="114" y="113"/>
                  </a:cubicBezTo>
                  <a:cubicBezTo>
                    <a:pt x="1027" y="113"/>
                    <a:pt x="1027" y="113"/>
                    <a:pt x="1027" y="113"/>
                  </a:cubicBezTo>
                  <a:moveTo>
                    <a:pt x="393" y="1377"/>
                  </a:moveTo>
                  <a:cubicBezTo>
                    <a:pt x="1003" y="1377"/>
                    <a:pt x="1003" y="1377"/>
                    <a:pt x="1003" y="1377"/>
                  </a:cubicBezTo>
                  <a:cubicBezTo>
                    <a:pt x="1374" y="1377"/>
                    <a:pt x="1639" y="1186"/>
                    <a:pt x="1639" y="867"/>
                  </a:cubicBezTo>
                  <a:cubicBezTo>
                    <a:pt x="1639" y="860"/>
                    <a:pt x="1639" y="860"/>
                    <a:pt x="1639" y="860"/>
                  </a:cubicBezTo>
                  <a:cubicBezTo>
                    <a:pt x="1639" y="556"/>
                    <a:pt x="1406" y="372"/>
                    <a:pt x="1006" y="372"/>
                  </a:cubicBezTo>
                  <a:cubicBezTo>
                    <a:pt x="393" y="372"/>
                    <a:pt x="393" y="372"/>
                    <a:pt x="393" y="372"/>
                  </a:cubicBezTo>
                  <a:cubicBezTo>
                    <a:pt x="393" y="1377"/>
                    <a:pt x="393" y="1377"/>
                    <a:pt x="393" y="1377"/>
                  </a:cubicBezTo>
                  <a:moveTo>
                    <a:pt x="1027" y="0"/>
                  </a:moveTo>
                  <a:cubicBezTo>
                    <a:pt x="114" y="0"/>
                    <a:pt x="114" y="0"/>
                    <a:pt x="114" y="0"/>
                  </a:cubicBezTo>
                  <a:cubicBezTo>
                    <a:pt x="0" y="0"/>
                    <a:pt x="0" y="0"/>
                    <a:pt x="0" y="0"/>
                  </a:cubicBezTo>
                  <a:cubicBezTo>
                    <a:pt x="0" y="113"/>
                    <a:pt x="0" y="113"/>
                    <a:pt x="0" y="113"/>
                  </a:cubicBezTo>
                  <a:cubicBezTo>
                    <a:pt x="0" y="2590"/>
                    <a:pt x="0" y="2590"/>
                    <a:pt x="0" y="2590"/>
                  </a:cubicBezTo>
                  <a:cubicBezTo>
                    <a:pt x="0" y="2704"/>
                    <a:pt x="0" y="2704"/>
                    <a:pt x="0" y="2704"/>
                  </a:cubicBezTo>
                  <a:cubicBezTo>
                    <a:pt x="114" y="2704"/>
                    <a:pt x="114" y="2704"/>
                    <a:pt x="114" y="2704"/>
                  </a:cubicBezTo>
                  <a:cubicBezTo>
                    <a:pt x="393" y="2704"/>
                    <a:pt x="393" y="2704"/>
                    <a:pt x="393" y="2704"/>
                  </a:cubicBezTo>
                  <a:cubicBezTo>
                    <a:pt x="507" y="2704"/>
                    <a:pt x="507" y="2704"/>
                    <a:pt x="507" y="2704"/>
                  </a:cubicBezTo>
                  <a:cubicBezTo>
                    <a:pt x="507" y="2590"/>
                    <a:pt x="507" y="2590"/>
                    <a:pt x="507" y="2590"/>
                  </a:cubicBezTo>
                  <a:cubicBezTo>
                    <a:pt x="507" y="1742"/>
                    <a:pt x="507" y="1742"/>
                    <a:pt x="507" y="1742"/>
                  </a:cubicBezTo>
                  <a:cubicBezTo>
                    <a:pt x="892" y="1742"/>
                    <a:pt x="892" y="1742"/>
                    <a:pt x="892" y="1742"/>
                  </a:cubicBezTo>
                  <a:cubicBezTo>
                    <a:pt x="1577" y="2658"/>
                    <a:pt x="1577" y="2658"/>
                    <a:pt x="1577" y="2658"/>
                  </a:cubicBezTo>
                  <a:cubicBezTo>
                    <a:pt x="1611" y="2704"/>
                    <a:pt x="1611" y="2704"/>
                    <a:pt x="1611" y="2704"/>
                  </a:cubicBezTo>
                  <a:cubicBezTo>
                    <a:pt x="1668" y="2704"/>
                    <a:pt x="1668" y="2704"/>
                    <a:pt x="1668" y="2704"/>
                  </a:cubicBezTo>
                  <a:cubicBezTo>
                    <a:pt x="2011" y="2704"/>
                    <a:pt x="2011" y="2704"/>
                    <a:pt x="2011" y="2704"/>
                  </a:cubicBezTo>
                  <a:cubicBezTo>
                    <a:pt x="2239" y="2704"/>
                    <a:pt x="2239" y="2704"/>
                    <a:pt x="2239" y="2704"/>
                  </a:cubicBezTo>
                  <a:cubicBezTo>
                    <a:pt x="2102" y="2522"/>
                    <a:pt x="2102" y="2522"/>
                    <a:pt x="2102" y="2522"/>
                  </a:cubicBezTo>
                  <a:cubicBezTo>
                    <a:pt x="1443" y="1646"/>
                    <a:pt x="1443" y="1646"/>
                    <a:pt x="1443" y="1646"/>
                  </a:cubicBezTo>
                  <a:cubicBezTo>
                    <a:pt x="1818" y="1522"/>
                    <a:pt x="2036" y="1236"/>
                    <a:pt x="2036" y="856"/>
                  </a:cubicBezTo>
                  <a:cubicBezTo>
                    <a:pt x="2036" y="849"/>
                    <a:pt x="2036" y="849"/>
                    <a:pt x="2036" y="849"/>
                  </a:cubicBezTo>
                  <a:cubicBezTo>
                    <a:pt x="2036" y="627"/>
                    <a:pt x="1956" y="426"/>
                    <a:pt x="1812" y="281"/>
                  </a:cubicBezTo>
                  <a:cubicBezTo>
                    <a:pt x="1631" y="100"/>
                    <a:pt x="1352" y="0"/>
                    <a:pt x="1027" y="0"/>
                  </a:cubicBezTo>
                  <a:moveTo>
                    <a:pt x="507" y="485"/>
                  </a:moveTo>
                  <a:cubicBezTo>
                    <a:pt x="1006" y="485"/>
                    <a:pt x="1006" y="485"/>
                    <a:pt x="1006" y="485"/>
                  </a:cubicBezTo>
                  <a:cubicBezTo>
                    <a:pt x="1458" y="485"/>
                    <a:pt x="1526" y="720"/>
                    <a:pt x="1526" y="860"/>
                  </a:cubicBezTo>
                  <a:cubicBezTo>
                    <a:pt x="1526" y="867"/>
                    <a:pt x="1526" y="867"/>
                    <a:pt x="1526" y="867"/>
                  </a:cubicBezTo>
                  <a:cubicBezTo>
                    <a:pt x="1526" y="1059"/>
                    <a:pt x="1388" y="1263"/>
                    <a:pt x="1003" y="1263"/>
                  </a:cubicBezTo>
                  <a:cubicBezTo>
                    <a:pt x="507" y="1263"/>
                    <a:pt x="507" y="1263"/>
                    <a:pt x="507" y="1263"/>
                  </a:cubicBezTo>
                  <a:lnTo>
                    <a:pt x="507" y="4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13"/>
            <p:cNvSpPr>
              <a:spLocks noEditPoints="1"/>
            </p:cNvSpPr>
            <p:nvPr userDrawn="1"/>
          </p:nvSpPr>
          <p:spPr bwMode="auto">
            <a:xfrm>
              <a:off x="6905625" y="4194175"/>
              <a:ext cx="450850" cy="419100"/>
            </a:xfrm>
            <a:custGeom>
              <a:avLst/>
              <a:gdLst>
                <a:gd name="T0" fmla="*/ 2979 w 2979"/>
                <a:gd name="T1" fmla="*/ 1386 h 2771"/>
                <a:gd name="T2" fmla="*/ 1619 w 2979"/>
                <a:gd name="T3" fmla="*/ 2 h 2771"/>
                <a:gd name="T4" fmla="*/ 1562 w 2979"/>
                <a:gd name="T5" fmla="*/ 2 h 2771"/>
                <a:gd name="T6" fmla="*/ 1279 w 2979"/>
                <a:gd name="T7" fmla="*/ 6 h 2771"/>
                <a:gd name="T8" fmla="*/ 0 w 2979"/>
                <a:gd name="T9" fmla="*/ 1386 h 2771"/>
                <a:gd name="T10" fmla="*/ 1375 w 2979"/>
                <a:gd name="T11" fmla="*/ 2770 h 2771"/>
                <a:gd name="T12" fmla="*/ 1429 w 2979"/>
                <a:gd name="T13" fmla="*/ 2770 h 2771"/>
                <a:gd name="T14" fmla="*/ 1516 w 2979"/>
                <a:gd name="T15" fmla="*/ 2771 h 2771"/>
                <a:gd name="T16" fmla="*/ 1639 w 2979"/>
                <a:gd name="T17" fmla="*/ 2766 h 2771"/>
                <a:gd name="T18" fmla="*/ 2979 w 2979"/>
                <a:gd name="T19" fmla="*/ 1386 h 2771"/>
                <a:gd name="T20" fmla="*/ 106 w 2979"/>
                <a:gd name="T21" fmla="*/ 1386 h 2771"/>
                <a:gd name="T22" fmla="*/ 1343 w 2979"/>
                <a:gd name="T23" fmla="*/ 111 h 2771"/>
                <a:gd name="T24" fmla="*/ 2506 w 2979"/>
                <a:gd name="T25" fmla="*/ 1386 h 2771"/>
                <a:gd name="T26" fmla="*/ 2504 w 2979"/>
                <a:gd name="T27" fmla="*/ 1386 h 2771"/>
                <a:gd name="T28" fmla="*/ 1768 w 2979"/>
                <a:gd name="T29" fmla="*/ 2300 h 2771"/>
                <a:gd name="T30" fmla="*/ 2244 w 2979"/>
                <a:gd name="T31" fmla="*/ 1362 h 2771"/>
                <a:gd name="T32" fmla="*/ 1981 w 2979"/>
                <a:gd name="T33" fmla="*/ 609 h 2771"/>
                <a:gd name="T34" fmla="*/ 1343 w 2979"/>
                <a:gd name="T35" fmla="*/ 355 h 2771"/>
                <a:gd name="T36" fmla="*/ 579 w 2979"/>
                <a:gd name="T37" fmla="*/ 724 h 2771"/>
                <a:gd name="T38" fmla="*/ 341 w 2979"/>
                <a:gd name="T39" fmla="*/ 1388 h 2771"/>
                <a:gd name="T40" fmla="*/ 1011 w 2979"/>
                <a:gd name="T41" fmla="*/ 2612 h 2771"/>
                <a:gd name="T42" fmla="*/ 106 w 2979"/>
                <a:gd name="T43" fmla="*/ 1386 h 2771"/>
                <a:gd name="T44" fmla="*/ 1453 w 2979"/>
                <a:gd name="T45" fmla="*/ 468 h 2771"/>
                <a:gd name="T46" fmla="*/ 1904 w 2979"/>
                <a:gd name="T47" fmla="*/ 683 h 2771"/>
                <a:gd name="T48" fmla="*/ 2138 w 2979"/>
                <a:gd name="T49" fmla="*/ 1359 h 2771"/>
                <a:gd name="T50" fmla="*/ 1500 w 2979"/>
                <a:gd name="T51" fmla="*/ 2299 h 2771"/>
                <a:gd name="T52" fmla="*/ 817 w 2979"/>
                <a:gd name="T53" fmla="*/ 1386 h 2771"/>
                <a:gd name="T54" fmla="*/ 1453 w 2979"/>
                <a:gd name="T55" fmla="*/ 468 h 2771"/>
                <a:gd name="T56" fmla="*/ 1636 w 2979"/>
                <a:gd name="T57" fmla="*/ 2660 h 2771"/>
                <a:gd name="T58" fmla="*/ 448 w 2979"/>
                <a:gd name="T59" fmla="*/ 1388 h 2771"/>
                <a:gd name="T60" fmla="*/ 662 w 2979"/>
                <a:gd name="T61" fmla="*/ 790 h 2771"/>
                <a:gd name="T62" fmla="*/ 1138 w 2979"/>
                <a:gd name="T63" fmla="*/ 484 h 2771"/>
                <a:gd name="T64" fmla="*/ 710 w 2979"/>
                <a:gd name="T65" fmla="*/ 1386 h 2771"/>
                <a:gd name="T66" fmla="*/ 1636 w 2979"/>
                <a:gd name="T67" fmla="*/ 2416 h 2771"/>
                <a:gd name="T68" fmla="*/ 2611 w 2979"/>
                <a:gd name="T69" fmla="*/ 1386 h 2771"/>
                <a:gd name="T70" fmla="*/ 2613 w 2979"/>
                <a:gd name="T71" fmla="*/ 1386 h 2771"/>
                <a:gd name="T72" fmla="*/ 1933 w 2979"/>
                <a:gd name="T73" fmla="*/ 147 h 2771"/>
                <a:gd name="T74" fmla="*/ 2873 w 2979"/>
                <a:gd name="T75" fmla="*/ 1386 h 2771"/>
                <a:gd name="T76" fmla="*/ 1636 w 2979"/>
                <a:gd name="T77" fmla="*/ 2660 h 2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79" h="2771">
                  <a:moveTo>
                    <a:pt x="2979" y="1386"/>
                  </a:moveTo>
                  <a:cubicBezTo>
                    <a:pt x="2979" y="610"/>
                    <a:pt x="2382" y="2"/>
                    <a:pt x="1619" y="2"/>
                  </a:cubicBezTo>
                  <a:cubicBezTo>
                    <a:pt x="1606" y="3"/>
                    <a:pt x="1586" y="2"/>
                    <a:pt x="1562" y="2"/>
                  </a:cubicBezTo>
                  <a:cubicBezTo>
                    <a:pt x="1446" y="1"/>
                    <a:pt x="1328" y="0"/>
                    <a:pt x="1279" y="6"/>
                  </a:cubicBezTo>
                  <a:cubicBezTo>
                    <a:pt x="545" y="38"/>
                    <a:pt x="0" y="620"/>
                    <a:pt x="0" y="1386"/>
                  </a:cubicBezTo>
                  <a:cubicBezTo>
                    <a:pt x="0" y="2162"/>
                    <a:pt x="604" y="2770"/>
                    <a:pt x="1375" y="2770"/>
                  </a:cubicBezTo>
                  <a:cubicBezTo>
                    <a:pt x="1390" y="2770"/>
                    <a:pt x="1408" y="2770"/>
                    <a:pt x="1429" y="2770"/>
                  </a:cubicBezTo>
                  <a:cubicBezTo>
                    <a:pt x="1456" y="2771"/>
                    <a:pt x="1486" y="2771"/>
                    <a:pt x="1516" y="2771"/>
                  </a:cubicBezTo>
                  <a:cubicBezTo>
                    <a:pt x="1563" y="2771"/>
                    <a:pt x="1608" y="2770"/>
                    <a:pt x="1639" y="2766"/>
                  </a:cubicBezTo>
                  <a:cubicBezTo>
                    <a:pt x="2403" y="2765"/>
                    <a:pt x="2979" y="2172"/>
                    <a:pt x="2979" y="1386"/>
                  </a:cubicBezTo>
                  <a:moveTo>
                    <a:pt x="106" y="1386"/>
                  </a:moveTo>
                  <a:cubicBezTo>
                    <a:pt x="106" y="659"/>
                    <a:pt x="638" y="111"/>
                    <a:pt x="1343" y="111"/>
                  </a:cubicBezTo>
                  <a:cubicBezTo>
                    <a:pt x="2028" y="111"/>
                    <a:pt x="2506" y="635"/>
                    <a:pt x="2506" y="1386"/>
                  </a:cubicBezTo>
                  <a:cubicBezTo>
                    <a:pt x="2504" y="1386"/>
                    <a:pt x="2504" y="1386"/>
                    <a:pt x="2504" y="1386"/>
                  </a:cubicBezTo>
                  <a:cubicBezTo>
                    <a:pt x="2504" y="1864"/>
                    <a:pt x="2196" y="2236"/>
                    <a:pt x="1768" y="2300"/>
                  </a:cubicBezTo>
                  <a:cubicBezTo>
                    <a:pt x="2022" y="2137"/>
                    <a:pt x="2232" y="1810"/>
                    <a:pt x="2244" y="1362"/>
                  </a:cubicBezTo>
                  <a:cubicBezTo>
                    <a:pt x="2252" y="1059"/>
                    <a:pt x="2158" y="791"/>
                    <a:pt x="1981" y="609"/>
                  </a:cubicBezTo>
                  <a:cubicBezTo>
                    <a:pt x="1819" y="443"/>
                    <a:pt x="1598" y="355"/>
                    <a:pt x="1343" y="355"/>
                  </a:cubicBezTo>
                  <a:cubicBezTo>
                    <a:pt x="1034" y="355"/>
                    <a:pt x="769" y="483"/>
                    <a:pt x="579" y="724"/>
                  </a:cubicBezTo>
                  <a:cubicBezTo>
                    <a:pt x="432" y="909"/>
                    <a:pt x="341" y="1164"/>
                    <a:pt x="341" y="1388"/>
                  </a:cubicBezTo>
                  <a:cubicBezTo>
                    <a:pt x="341" y="1941"/>
                    <a:pt x="602" y="2388"/>
                    <a:pt x="1011" y="2612"/>
                  </a:cubicBezTo>
                  <a:cubicBezTo>
                    <a:pt x="482" y="2458"/>
                    <a:pt x="106" y="1974"/>
                    <a:pt x="106" y="1386"/>
                  </a:cubicBezTo>
                  <a:moveTo>
                    <a:pt x="1453" y="468"/>
                  </a:moveTo>
                  <a:cubicBezTo>
                    <a:pt x="1632" y="489"/>
                    <a:pt x="1787" y="562"/>
                    <a:pt x="1904" y="683"/>
                  </a:cubicBezTo>
                  <a:cubicBezTo>
                    <a:pt x="2062" y="845"/>
                    <a:pt x="2145" y="1085"/>
                    <a:pt x="2138" y="1359"/>
                  </a:cubicBezTo>
                  <a:cubicBezTo>
                    <a:pt x="2127" y="1754"/>
                    <a:pt x="1901" y="2215"/>
                    <a:pt x="1500" y="2299"/>
                  </a:cubicBezTo>
                  <a:cubicBezTo>
                    <a:pt x="1091" y="2234"/>
                    <a:pt x="817" y="1877"/>
                    <a:pt x="817" y="1386"/>
                  </a:cubicBezTo>
                  <a:cubicBezTo>
                    <a:pt x="817" y="907"/>
                    <a:pt x="1066" y="548"/>
                    <a:pt x="1453" y="468"/>
                  </a:cubicBezTo>
                  <a:moveTo>
                    <a:pt x="1636" y="2660"/>
                  </a:moveTo>
                  <a:cubicBezTo>
                    <a:pt x="947" y="2660"/>
                    <a:pt x="448" y="2125"/>
                    <a:pt x="448" y="1388"/>
                  </a:cubicBezTo>
                  <a:cubicBezTo>
                    <a:pt x="448" y="1186"/>
                    <a:pt x="530" y="957"/>
                    <a:pt x="662" y="790"/>
                  </a:cubicBezTo>
                  <a:cubicBezTo>
                    <a:pt x="788" y="631"/>
                    <a:pt x="950" y="527"/>
                    <a:pt x="1138" y="484"/>
                  </a:cubicBezTo>
                  <a:cubicBezTo>
                    <a:pt x="871" y="659"/>
                    <a:pt x="710" y="985"/>
                    <a:pt x="710" y="1386"/>
                  </a:cubicBezTo>
                  <a:cubicBezTo>
                    <a:pt x="710" y="1992"/>
                    <a:pt x="1091" y="2416"/>
                    <a:pt x="1636" y="2416"/>
                  </a:cubicBezTo>
                  <a:cubicBezTo>
                    <a:pt x="2191" y="2416"/>
                    <a:pt x="2611" y="1973"/>
                    <a:pt x="2611" y="1386"/>
                  </a:cubicBezTo>
                  <a:cubicBezTo>
                    <a:pt x="2613" y="1386"/>
                    <a:pt x="2613" y="1386"/>
                    <a:pt x="2613" y="1386"/>
                  </a:cubicBezTo>
                  <a:cubicBezTo>
                    <a:pt x="2613" y="821"/>
                    <a:pt x="2347" y="367"/>
                    <a:pt x="1933" y="147"/>
                  </a:cubicBezTo>
                  <a:cubicBezTo>
                    <a:pt x="2479" y="286"/>
                    <a:pt x="2873" y="780"/>
                    <a:pt x="2873" y="1386"/>
                  </a:cubicBezTo>
                  <a:cubicBezTo>
                    <a:pt x="2873" y="2112"/>
                    <a:pt x="2341" y="2660"/>
                    <a:pt x="1636" y="26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cxnSp>
        <p:nvCxnSpPr>
          <p:cNvPr id="28" name="Straight Connector 27"/>
          <p:cNvCxnSpPr/>
          <p:nvPr userDrawn="1"/>
        </p:nvCxnSpPr>
        <p:spPr>
          <a:xfrm>
            <a:off x="438150" y="6153150"/>
            <a:ext cx="113284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Title 1"/>
          <p:cNvSpPr>
            <a:spLocks noGrp="1"/>
          </p:cNvSpPr>
          <p:nvPr>
            <p:ph type="ctrTitle" hasCustomPrompt="1"/>
          </p:nvPr>
        </p:nvSpPr>
        <p:spPr>
          <a:xfrm>
            <a:off x="430690" y="482601"/>
            <a:ext cx="5666898" cy="1470025"/>
          </a:xfrm>
        </p:spPr>
        <p:txBody>
          <a:bodyPr anchor="b" anchorCtr="0">
            <a:normAutofit/>
          </a:bodyPr>
          <a:lstStyle>
            <a:lvl1pPr>
              <a:lnSpc>
                <a:spcPct val="90000"/>
              </a:lnSpc>
              <a:defRPr sz="3400">
                <a:solidFill>
                  <a:schemeClr val="bg1"/>
                </a:solidFill>
              </a:defRPr>
            </a:lvl1pPr>
          </a:lstStyle>
          <a:p>
            <a:r>
              <a:rPr lang="en-US" dirty="0" smtClean="0"/>
              <a:t>Master title style</a:t>
            </a:r>
            <a:endParaRPr lang="en-GB" dirty="0"/>
          </a:p>
        </p:txBody>
      </p:sp>
      <p:sp>
        <p:nvSpPr>
          <p:cNvPr id="35" name="Subtitle 2"/>
          <p:cNvSpPr>
            <a:spLocks noGrp="1"/>
          </p:cNvSpPr>
          <p:nvPr>
            <p:ph type="subTitle" idx="1" hasCustomPrompt="1"/>
          </p:nvPr>
        </p:nvSpPr>
        <p:spPr>
          <a:xfrm>
            <a:off x="430690" y="1943101"/>
            <a:ext cx="5667628" cy="542924"/>
          </a:xfrm>
        </p:spPr>
        <p:txBody>
          <a:bodyPr>
            <a:normAutofit/>
          </a:bodyPr>
          <a:lstStyle>
            <a:lvl1pPr marL="0" indent="0" algn="l">
              <a:lnSpc>
                <a:spcPct val="90000"/>
              </a:lnSpc>
              <a:buNone/>
              <a:defRPr sz="34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Master subtitle style</a:t>
            </a:r>
            <a:endParaRPr lang="en-GB" dirty="0"/>
          </a:p>
        </p:txBody>
      </p:sp>
    </p:spTree>
    <p:extLst>
      <p:ext uri="{BB962C8B-B14F-4D97-AF65-F5344CB8AC3E}">
        <p14:creationId xmlns:p14="http://schemas.microsoft.com/office/powerpoint/2010/main" val="2145820459"/>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2">
    <p:bg>
      <p:bgPr>
        <a:solidFill>
          <a:schemeClr val="tx2"/>
        </a:solidFill>
        <a:effectLst/>
      </p:bgPr>
    </p:bg>
    <p:spTree>
      <p:nvGrpSpPr>
        <p:cNvPr id="1" name=""/>
        <p:cNvGrpSpPr/>
        <p:nvPr/>
      </p:nvGrpSpPr>
      <p:grpSpPr>
        <a:xfrm>
          <a:off x="0" y="0"/>
          <a:ext cx="0" cy="0"/>
          <a:chOff x="0" y="0"/>
          <a:chExt cx="0" cy="0"/>
        </a:xfrm>
      </p:grpSpPr>
      <p:sp>
        <p:nvSpPr>
          <p:cNvPr id="33" name="Freeform 5"/>
          <p:cNvSpPr>
            <a:spLocks noEditPoints="1"/>
          </p:cNvSpPr>
          <p:nvPr userDrawn="1"/>
        </p:nvSpPr>
        <p:spPr bwMode="auto">
          <a:xfrm>
            <a:off x="6735763" y="420688"/>
            <a:ext cx="5459412" cy="6438900"/>
          </a:xfrm>
          <a:custGeom>
            <a:avLst/>
            <a:gdLst>
              <a:gd name="T0" fmla="*/ 854 w 14460"/>
              <a:gd name="T1" fmla="*/ 11113 h 17052"/>
              <a:gd name="T2" fmla="*/ 10779 w 14460"/>
              <a:gd name="T3" fmla="*/ 890 h 17052"/>
              <a:gd name="T4" fmla="*/ 14460 w 14460"/>
              <a:gd name="T5" fmla="*/ 1601 h 17052"/>
              <a:gd name="T6" fmla="*/ 14460 w 14460"/>
              <a:gd name="T7" fmla="*/ 111 h 17052"/>
              <a:gd name="T8" fmla="*/ 12988 w 14460"/>
              <a:gd name="T9" fmla="*/ 15 h 17052"/>
              <a:gd name="T10" fmla="*/ 12536 w 14460"/>
              <a:gd name="T11" fmla="*/ 12 h 17052"/>
              <a:gd name="T12" fmla="*/ 10268 w 14460"/>
              <a:gd name="T13" fmla="*/ 49 h 17052"/>
              <a:gd name="T14" fmla="*/ 0 w 14460"/>
              <a:gd name="T15" fmla="*/ 11113 h 17052"/>
              <a:gd name="T16" fmla="*/ 1661 w 14460"/>
              <a:gd name="T17" fmla="*/ 17052 h 17052"/>
              <a:gd name="T18" fmla="*/ 2686 w 14460"/>
              <a:gd name="T19" fmla="*/ 17051 h 17052"/>
              <a:gd name="T20" fmla="*/ 854 w 14460"/>
              <a:gd name="T21" fmla="*/ 11113 h 17052"/>
              <a:gd name="T22" fmla="*/ 11662 w 14460"/>
              <a:gd name="T23" fmla="*/ 3753 h 17052"/>
              <a:gd name="T24" fmla="*/ 14460 w 14460"/>
              <a:gd name="T25" fmla="*/ 4783 h 17052"/>
              <a:gd name="T26" fmla="*/ 14460 w 14460"/>
              <a:gd name="T27" fmla="*/ 3772 h 17052"/>
              <a:gd name="T28" fmla="*/ 10779 w 14460"/>
              <a:gd name="T29" fmla="*/ 2847 h 17052"/>
              <a:gd name="T30" fmla="*/ 4645 w 14460"/>
              <a:gd name="T31" fmla="*/ 5805 h 17052"/>
              <a:gd name="T32" fmla="*/ 2742 w 14460"/>
              <a:gd name="T33" fmla="*/ 11132 h 17052"/>
              <a:gd name="T34" fmla="*/ 4199 w 14460"/>
              <a:gd name="T35" fmla="*/ 17032 h 17052"/>
              <a:gd name="T36" fmla="*/ 5212 w 14460"/>
              <a:gd name="T37" fmla="*/ 17051 h 17052"/>
              <a:gd name="T38" fmla="*/ 3596 w 14460"/>
              <a:gd name="T39" fmla="*/ 11132 h 17052"/>
              <a:gd name="T40" fmla="*/ 5315 w 14460"/>
              <a:gd name="T41" fmla="*/ 6334 h 17052"/>
              <a:gd name="T42" fmla="*/ 9131 w 14460"/>
              <a:gd name="T43" fmla="*/ 3882 h 17052"/>
              <a:gd name="T44" fmla="*/ 5700 w 14460"/>
              <a:gd name="T45" fmla="*/ 11113 h 17052"/>
              <a:gd name="T46" fmla="*/ 7755 w 14460"/>
              <a:gd name="T47" fmla="*/ 17051 h 17052"/>
              <a:gd name="T48" fmla="*/ 8994 w 14460"/>
              <a:gd name="T49" fmla="*/ 17051 h 17052"/>
              <a:gd name="T50" fmla="*/ 6554 w 14460"/>
              <a:gd name="T51" fmla="*/ 11113 h 17052"/>
              <a:gd name="T52" fmla="*/ 11662 w 14460"/>
              <a:gd name="T53" fmla="*/ 3753 h 170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460" h="17052">
                <a:moveTo>
                  <a:pt x="854" y="11113"/>
                </a:moveTo>
                <a:cubicBezTo>
                  <a:pt x="854" y="5285"/>
                  <a:pt x="5121" y="890"/>
                  <a:pt x="10779" y="890"/>
                </a:cubicBezTo>
                <a:cubicBezTo>
                  <a:pt x="12114" y="890"/>
                  <a:pt x="13352" y="1139"/>
                  <a:pt x="14460" y="1601"/>
                </a:cubicBezTo>
                <a:cubicBezTo>
                  <a:pt x="14460" y="111"/>
                  <a:pt x="14460" y="111"/>
                  <a:pt x="14460" y="111"/>
                </a:cubicBezTo>
                <a:cubicBezTo>
                  <a:pt x="13980" y="47"/>
                  <a:pt x="13488" y="15"/>
                  <a:pt x="12988" y="15"/>
                </a:cubicBezTo>
                <a:cubicBezTo>
                  <a:pt x="12891" y="18"/>
                  <a:pt x="12725" y="14"/>
                  <a:pt x="12536" y="12"/>
                </a:cubicBezTo>
                <a:cubicBezTo>
                  <a:pt x="11600" y="4"/>
                  <a:pt x="10656" y="0"/>
                  <a:pt x="10268" y="49"/>
                </a:cubicBezTo>
                <a:cubicBezTo>
                  <a:pt x="4379" y="305"/>
                  <a:pt x="0" y="4974"/>
                  <a:pt x="0" y="11113"/>
                </a:cubicBezTo>
                <a:cubicBezTo>
                  <a:pt x="0" y="13313"/>
                  <a:pt x="605" y="15344"/>
                  <a:pt x="1661" y="17052"/>
                </a:cubicBezTo>
                <a:cubicBezTo>
                  <a:pt x="2686" y="17051"/>
                  <a:pt x="2686" y="17051"/>
                  <a:pt x="2686" y="17051"/>
                </a:cubicBezTo>
                <a:cubicBezTo>
                  <a:pt x="1528" y="15386"/>
                  <a:pt x="854" y="13343"/>
                  <a:pt x="854" y="11113"/>
                </a:cubicBezTo>
                <a:moveTo>
                  <a:pt x="11662" y="3753"/>
                </a:moveTo>
                <a:cubicBezTo>
                  <a:pt x="12713" y="3877"/>
                  <a:pt x="13659" y="4225"/>
                  <a:pt x="14460" y="4783"/>
                </a:cubicBezTo>
                <a:cubicBezTo>
                  <a:pt x="14460" y="3772"/>
                  <a:pt x="14460" y="3772"/>
                  <a:pt x="14460" y="3772"/>
                </a:cubicBezTo>
                <a:cubicBezTo>
                  <a:pt x="13397" y="3163"/>
                  <a:pt x="12151" y="2847"/>
                  <a:pt x="10779" y="2847"/>
                </a:cubicBezTo>
                <a:cubicBezTo>
                  <a:pt x="8295" y="2847"/>
                  <a:pt x="6174" y="3870"/>
                  <a:pt x="4645" y="5805"/>
                </a:cubicBezTo>
                <a:cubicBezTo>
                  <a:pt x="3471" y="7290"/>
                  <a:pt x="2742" y="9332"/>
                  <a:pt x="2742" y="11132"/>
                </a:cubicBezTo>
                <a:cubicBezTo>
                  <a:pt x="2742" y="13350"/>
                  <a:pt x="3265" y="15356"/>
                  <a:pt x="4199" y="17032"/>
                </a:cubicBezTo>
                <a:cubicBezTo>
                  <a:pt x="5212" y="17051"/>
                  <a:pt x="5212" y="17051"/>
                  <a:pt x="5212" y="17051"/>
                </a:cubicBezTo>
                <a:cubicBezTo>
                  <a:pt x="4181" y="15414"/>
                  <a:pt x="3596" y="13392"/>
                  <a:pt x="3596" y="11132"/>
                </a:cubicBezTo>
                <a:cubicBezTo>
                  <a:pt x="3596" y="9515"/>
                  <a:pt x="4254" y="7676"/>
                  <a:pt x="5315" y="6334"/>
                </a:cubicBezTo>
                <a:cubicBezTo>
                  <a:pt x="6324" y="5057"/>
                  <a:pt x="7624" y="4227"/>
                  <a:pt x="9131" y="3882"/>
                </a:cubicBezTo>
                <a:cubicBezTo>
                  <a:pt x="6990" y="5286"/>
                  <a:pt x="5700" y="7900"/>
                  <a:pt x="5700" y="11113"/>
                </a:cubicBezTo>
                <a:cubicBezTo>
                  <a:pt x="5700" y="13535"/>
                  <a:pt x="6456" y="15594"/>
                  <a:pt x="7755" y="17051"/>
                </a:cubicBezTo>
                <a:cubicBezTo>
                  <a:pt x="8994" y="17051"/>
                  <a:pt x="8994" y="17051"/>
                  <a:pt x="8994" y="17051"/>
                </a:cubicBezTo>
                <a:cubicBezTo>
                  <a:pt x="7468" y="15744"/>
                  <a:pt x="6554" y="13651"/>
                  <a:pt x="6554" y="11113"/>
                </a:cubicBezTo>
                <a:cubicBezTo>
                  <a:pt x="6554" y="7274"/>
                  <a:pt x="8557" y="4393"/>
                  <a:pt x="11662" y="3753"/>
                </a:cubicBezTo>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GB"/>
          </a:p>
        </p:txBody>
      </p:sp>
      <p:sp>
        <p:nvSpPr>
          <p:cNvPr id="4" name="Date Placeholder 3"/>
          <p:cNvSpPr>
            <a:spLocks noGrp="1"/>
          </p:cNvSpPr>
          <p:nvPr>
            <p:ph type="dt" sz="half" idx="10"/>
          </p:nvPr>
        </p:nvSpPr>
        <p:spPr/>
        <p:txBody>
          <a:bodyPr/>
          <a:lstStyle>
            <a:lvl1pPr>
              <a:defRPr>
                <a:solidFill>
                  <a:schemeClr val="bg1"/>
                </a:solidFill>
              </a:defRPr>
            </a:lvl1pPr>
          </a:lstStyle>
          <a:p>
            <a:r>
              <a:rPr lang="en-US" smtClean="0"/>
              <a:t>Date</a:t>
            </a:r>
            <a:endParaRPr lang="en-GB"/>
          </a:p>
        </p:txBody>
      </p:sp>
      <p:sp>
        <p:nvSpPr>
          <p:cNvPr id="5" name="Footer Placeholder 4"/>
          <p:cNvSpPr>
            <a:spLocks noGrp="1"/>
          </p:cNvSpPr>
          <p:nvPr>
            <p:ph type="ftr" sz="quarter" idx="11"/>
          </p:nvPr>
        </p:nvSpPr>
        <p:spPr/>
        <p:txBody>
          <a:bodyPr/>
          <a:lstStyle>
            <a:lvl1pPr>
              <a:defRPr>
                <a:solidFill>
                  <a:schemeClr val="bg1"/>
                </a:solidFill>
              </a:defRPr>
            </a:lvl1pPr>
          </a:lstStyle>
          <a:p>
            <a:r>
              <a:rPr lang="en-GB" smtClean="0"/>
              <a:t>Document Title</a:t>
            </a:r>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DB75849A-DCBB-42F1-AFA6-094BC757D811}" type="slidenum">
              <a:rPr lang="en-GB" smtClean="0"/>
              <a:pPr/>
              <a:t>‹#›</a:t>
            </a:fld>
            <a:endParaRPr lang="en-GB"/>
          </a:p>
        </p:txBody>
      </p:sp>
      <p:grpSp>
        <p:nvGrpSpPr>
          <p:cNvPr id="18" name="Group 17"/>
          <p:cNvGrpSpPr>
            <a:grpSpLocks noChangeAspect="1"/>
          </p:cNvGrpSpPr>
          <p:nvPr userDrawn="1"/>
        </p:nvGrpSpPr>
        <p:grpSpPr>
          <a:xfrm>
            <a:off x="431006" y="6329881"/>
            <a:ext cx="1476000" cy="196205"/>
            <a:chOff x="6905625" y="4194175"/>
            <a:chExt cx="3152775" cy="419100"/>
          </a:xfrm>
          <a:solidFill>
            <a:schemeClr val="bg1"/>
          </a:solidFill>
        </p:grpSpPr>
        <p:sp>
          <p:nvSpPr>
            <p:cNvPr id="19" name="Freeform 6"/>
            <p:cNvSpPr>
              <a:spLocks noEditPoints="1"/>
            </p:cNvSpPr>
            <p:nvPr userDrawn="1"/>
          </p:nvSpPr>
          <p:spPr bwMode="auto">
            <a:xfrm>
              <a:off x="7824788" y="4200525"/>
              <a:ext cx="295275" cy="406400"/>
            </a:xfrm>
            <a:custGeom>
              <a:avLst/>
              <a:gdLst>
                <a:gd name="T0" fmla="*/ 174 w 186"/>
                <a:gd name="T1" fmla="*/ 11 h 256"/>
                <a:gd name="T2" fmla="*/ 174 w 186"/>
                <a:gd name="T3" fmla="*/ 32 h 256"/>
                <a:gd name="T4" fmla="*/ 118 w 186"/>
                <a:gd name="T5" fmla="*/ 32 h 256"/>
                <a:gd name="T6" fmla="*/ 106 w 186"/>
                <a:gd name="T7" fmla="*/ 32 h 256"/>
                <a:gd name="T8" fmla="*/ 106 w 186"/>
                <a:gd name="T9" fmla="*/ 44 h 256"/>
                <a:gd name="T10" fmla="*/ 106 w 186"/>
                <a:gd name="T11" fmla="*/ 245 h 256"/>
                <a:gd name="T12" fmla="*/ 79 w 186"/>
                <a:gd name="T13" fmla="*/ 245 h 256"/>
                <a:gd name="T14" fmla="*/ 79 w 186"/>
                <a:gd name="T15" fmla="*/ 44 h 256"/>
                <a:gd name="T16" fmla="*/ 79 w 186"/>
                <a:gd name="T17" fmla="*/ 32 h 256"/>
                <a:gd name="T18" fmla="*/ 68 w 186"/>
                <a:gd name="T19" fmla="*/ 32 h 256"/>
                <a:gd name="T20" fmla="*/ 11 w 186"/>
                <a:gd name="T21" fmla="*/ 32 h 256"/>
                <a:gd name="T22" fmla="*/ 11 w 186"/>
                <a:gd name="T23" fmla="*/ 11 h 256"/>
                <a:gd name="T24" fmla="*/ 174 w 186"/>
                <a:gd name="T25" fmla="*/ 11 h 256"/>
                <a:gd name="T26" fmla="*/ 186 w 186"/>
                <a:gd name="T27" fmla="*/ 0 h 256"/>
                <a:gd name="T28" fmla="*/ 0 w 186"/>
                <a:gd name="T29" fmla="*/ 0 h 256"/>
                <a:gd name="T30" fmla="*/ 0 w 186"/>
                <a:gd name="T31" fmla="*/ 44 h 256"/>
                <a:gd name="T32" fmla="*/ 68 w 186"/>
                <a:gd name="T33" fmla="*/ 44 h 256"/>
                <a:gd name="T34" fmla="*/ 68 w 186"/>
                <a:gd name="T35" fmla="*/ 256 h 256"/>
                <a:gd name="T36" fmla="*/ 118 w 186"/>
                <a:gd name="T37" fmla="*/ 256 h 256"/>
                <a:gd name="T38" fmla="*/ 118 w 186"/>
                <a:gd name="T39" fmla="*/ 44 h 256"/>
                <a:gd name="T40" fmla="*/ 186 w 186"/>
                <a:gd name="T41" fmla="*/ 44 h 256"/>
                <a:gd name="T42" fmla="*/ 186 w 186"/>
                <a:gd name="T4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56">
                  <a:moveTo>
                    <a:pt x="174" y="11"/>
                  </a:moveTo>
                  <a:lnTo>
                    <a:pt x="174" y="32"/>
                  </a:lnTo>
                  <a:lnTo>
                    <a:pt x="118" y="32"/>
                  </a:lnTo>
                  <a:lnTo>
                    <a:pt x="106" y="32"/>
                  </a:lnTo>
                  <a:lnTo>
                    <a:pt x="106" y="44"/>
                  </a:lnTo>
                  <a:lnTo>
                    <a:pt x="106" y="245"/>
                  </a:lnTo>
                  <a:lnTo>
                    <a:pt x="79" y="245"/>
                  </a:lnTo>
                  <a:lnTo>
                    <a:pt x="79" y="44"/>
                  </a:lnTo>
                  <a:lnTo>
                    <a:pt x="79" y="32"/>
                  </a:lnTo>
                  <a:lnTo>
                    <a:pt x="68" y="32"/>
                  </a:lnTo>
                  <a:lnTo>
                    <a:pt x="11" y="32"/>
                  </a:lnTo>
                  <a:lnTo>
                    <a:pt x="11" y="11"/>
                  </a:lnTo>
                  <a:lnTo>
                    <a:pt x="174" y="11"/>
                  </a:lnTo>
                  <a:close/>
                  <a:moveTo>
                    <a:pt x="186" y="0"/>
                  </a:moveTo>
                  <a:lnTo>
                    <a:pt x="0" y="0"/>
                  </a:lnTo>
                  <a:lnTo>
                    <a:pt x="0" y="44"/>
                  </a:lnTo>
                  <a:lnTo>
                    <a:pt x="68" y="44"/>
                  </a:lnTo>
                  <a:lnTo>
                    <a:pt x="68" y="256"/>
                  </a:lnTo>
                  <a:lnTo>
                    <a:pt x="118" y="256"/>
                  </a:lnTo>
                  <a:lnTo>
                    <a:pt x="118" y="44"/>
                  </a:lnTo>
                  <a:lnTo>
                    <a:pt x="186" y="44"/>
                  </a:lnTo>
                  <a:lnTo>
                    <a:pt x="1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9"/>
            <p:cNvSpPr>
              <a:spLocks noEditPoints="1"/>
            </p:cNvSpPr>
            <p:nvPr userDrawn="1"/>
          </p:nvSpPr>
          <p:spPr bwMode="auto">
            <a:xfrm>
              <a:off x="8953500" y="4200525"/>
              <a:ext cx="404813" cy="406400"/>
            </a:xfrm>
            <a:custGeom>
              <a:avLst/>
              <a:gdLst>
                <a:gd name="T0" fmla="*/ 138 w 255"/>
                <a:gd name="T1" fmla="*/ 11 h 256"/>
                <a:gd name="T2" fmla="*/ 238 w 255"/>
                <a:gd name="T3" fmla="*/ 245 h 256"/>
                <a:gd name="T4" fmla="*/ 211 w 255"/>
                <a:gd name="T5" fmla="*/ 245 h 256"/>
                <a:gd name="T6" fmla="*/ 189 w 255"/>
                <a:gd name="T7" fmla="*/ 195 h 256"/>
                <a:gd name="T8" fmla="*/ 187 w 255"/>
                <a:gd name="T9" fmla="*/ 188 h 256"/>
                <a:gd name="T10" fmla="*/ 179 w 255"/>
                <a:gd name="T11" fmla="*/ 188 h 256"/>
                <a:gd name="T12" fmla="*/ 76 w 255"/>
                <a:gd name="T13" fmla="*/ 188 h 256"/>
                <a:gd name="T14" fmla="*/ 69 w 255"/>
                <a:gd name="T15" fmla="*/ 188 h 256"/>
                <a:gd name="T16" fmla="*/ 66 w 255"/>
                <a:gd name="T17" fmla="*/ 195 h 256"/>
                <a:gd name="T18" fmla="*/ 44 w 255"/>
                <a:gd name="T19" fmla="*/ 245 h 256"/>
                <a:gd name="T20" fmla="*/ 17 w 255"/>
                <a:gd name="T21" fmla="*/ 245 h 256"/>
                <a:gd name="T22" fmla="*/ 117 w 255"/>
                <a:gd name="T23" fmla="*/ 11 h 256"/>
                <a:gd name="T24" fmla="*/ 138 w 255"/>
                <a:gd name="T25" fmla="*/ 11 h 256"/>
                <a:gd name="T26" fmla="*/ 78 w 255"/>
                <a:gd name="T27" fmla="*/ 167 h 256"/>
                <a:gd name="T28" fmla="*/ 95 w 255"/>
                <a:gd name="T29" fmla="*/ 167 h 256"/>
                <a:gd name="T30" fmla="*/ 160 w 255"/>
                <a:gd name="T31" fmla="*/ 167 h 256"/>
                <a:gd name="T32" fmla="*/ 177 w 255"/>
                <a:gd name="T33" fmla="*/ 167 h 256"/>
                <a:gd name="T34" fmla="*/ 170 w 255"/>
                <a:gd name="T35" fmla="*/ 151 h 256"/>
                <a:gd name="T36" fmla="*/ 138 w 255"/>
                <a:gd name="T37" fmla="*/ 75 h 256"/>
                <a:gd name="T38" fmla="*/ 127 w 255"/>
                <a:gd name="T39" fmla="*/ 51 h 256"/>
                <a:gd name="T40" fmla="*/ 117 w 255"/>
                <a:gd name="T41" fmla="*/ 75 h 256"/>
                <a:gd name="T42" fmla="*/ 84 w 255"/>
                <a:gd name="T43" fmla="*/ 151 h 256"/>
                <a:gd name="T44" fmla="*/ 78 w 255"/>
                <a:gd name="T45" fmla="*/ 167 h 256"/>
                <a:gd name="T46" fmla="*/ 145 w 255"/>
                <a:gd name="T47" fmla="*/ 0 h 256"/>
                <a:gd name="T48" fmla="*/ 110 w 255"/>
                <a:gd name="T49" fmla="*/ 0 h 256"/>
                <a:gd name="T50" fmla="*/ 0 w 255"/>
                <a:gd name="T51" fmla="*/ 256 h 256"/>
                <a:gd name="T52" fmla="*/ 52 w 255"/>
                <a:gd name="T53" fmla="*/ 256 h 256"/>
                <a:gd name="T54" fmla="*/ 76 w 255"/>
                <a:gd name="T55" fmla="*/ 199 h 256"/>
                <a:gd name="T56" fmla="*/ 179 w 255"/>
                <a:gd name="T57" fmla="*/ 199 h 256"/>
                <a:gd name="T58" fmla="*/ 203 w 255"/>
                <a:gd name="T59" fmla="*/ 256 h 256"/>
                <a:gd name="T60" fmla="*/ 255 w 255"/>
                <a:gd name="T61" fmla="*/ 256 h 256"/>
                <a:gd name="T62" fmla="*/ 145 w 255"/>
                <a:gd name="T63" fmla="*/ 0 h 256"/>
                <a:gd name="T64" fmla="*/ 95 w 255"/>
                <a:gd name="T65" fmla="*/ 156 h 256"/>
                <a:gd name="T66" fmla="*/ 127 w 255"/>
                <a:gd name="T67" fmla="*/ 80 h 256"/>
                <a:gd name="T68" fmla="*/ 160 w 255"/>
                <a:gd name="T69" fmla="*/ 156 h 256"/>
                <a:gd name="T70" fmla="*/ 95 w 255"/>
                <a:gd name="T71" fmla="*/ 1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5" h="256">
                  <a:moveTo>
                    <a:pt x="138" y="11"/>
                  </a:moveTo>
                  <a:lnTo>
                    <a:pt x="238" y="245"/>
                  </a:lnTo>
                  <a:lnTo>
                    <a:pt x="211" y="245"/>
                  </a:lnTo>
                  <a:lnTo>
                    <a:pt x="189" y="195"/>
                  </a:lnTo>
                  <a:lnTo>
                    <a:pt x="187" y="188"/>
                  </a:lnTo>
                  <a:lnTo>
                    <a:pt x="179" y="188"/>
                  </a:lnTo>
                  <a:lnTo>
                    <a:pt x="76" y="188"/>
                  </a:lnTo>
                  <a:lnTo>
                    <a:pt x="69" y="188"/>
                  </a:lnTo>
                  <a:lnTo>
                    <a:pt x="66" y="195"/>
                  </a:lnTo>
                  <a:lnTo>
                    <a:pt x="44" y="245"/>
                  </a:lnTo>
                  <a:lnTo>
                    <a:pt x="17" y="245"/>
                  </a:lnTo>
                  <a:lnTo>
                    <a:pt x="117" y="11"/>
                  </a:lnTo>
                  <a:lnTo>
                    <a:pt x="138" y="11"/>
                  </a:lnTo>
                  <a:close/>
                  <a:moveTo>
                    <a:pt x="78" y="167"/>
                  </a:moveTo>
                  <a:lnTo>
                    <a:pt x="95" y="167"/>
                  </a:lnTo>
                  <a:lnTo>
                    <a:pt x="160" y="167"/>
                  </a:lnTo>
                  <a:lnTo>
                    <a:pt x="177" y="167"/>
                  </a:lnTo>
                  <a:lnTo>
                    <a:pt x="170" y="151"/>
                  </a:lnTo>
                  <a:lnTo>
                    <a:pt x="138" y="75"/>
                  </a:lnTo>
                  <a:lnTo>
                    <a:pt x="127" y="51"/>
                  </a:lnTo>
                  <a:lnTo>
                    <a:pt x="117" y="75"/>
                  </a:lnTo>
                  <a:lnTo>
                    <a:pt x="84" y="151"/>
                  </a:lnTo>
                  <a:lnTo>
                    <a:pt x="78" y="167"/>
                  </a:lnTo>
                  <a:close/>
                  <a:moveTo>
                    <a:pt x="145" y="0"/>
                  </a:moveTo>
                  <a:lnTo>
                    <a:pt x="110" y="0"/>
                  </a:lnTo>
                  <a:lnTo>
                    <a:pt x="0" y="256"/>
                  </a:lnTo>
                  <a:lnTo>
                    <a:pt x="52" y="256"/>
                  </a:lnTo>
                  <a:lnTo>
                    <a:pt x="76" y="199"/>
                  </a:lnTo>
                  <a:lnTo>
                    <a:pt x="179" y="199"/>
                  </a:lnTo>
                  <a:lnTo>
                    <a:pt x="203" y="256"/>
                  </a:lnTo>
                  <a:lnTo>
                    <a:pt x="255" y="256"/>
                  </a:lnTo>
                  <a:lnTo>
                    <a:pt x="145" y="0"/>
                  </a:lnTo>
                  <a:close/>
                  <a:moveTo>
                    <a:pt x="95" y="156"/>
                  </a:moveTo>
                  <a:lnTo>
                    <a:pt x="127" y="80"/>
                  </a:lnTo>
                  <a:lnTo>
                    <a:pt x="160" y="156"/>
                  </a:lnTo>
                  <a:lnTo>
                    <a:pt x="95" y="1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5"/>
            <p:cNvSpPr>
              <a:spLocks noEditPoints="1"/>
            </p:cNvSpPr>
            <p:nvPr userDrawn="1"/>
          </p:nvSpPr>
          <p:spPr bwMode="auto">
            <a:xfrm>
              <a:off x="7410450" y="4200525"/>
              <a:ext cx="350838" cy="412750"/>
            </a:xfrm>
            <a:custGeom>
              <a:avLst/>
              <a:gdLst>
                <a:gd name="T0" fmla="*/ 2198 w 2316"/>
                <a:gd name="T1" fmla="*/ 117 h 2741"/>
                <a:gd name="T2" fmla="*/ 2198 w 2316"/>
                <a:gd name="T3" fmla="*/ 1563 h 2741"/>
                <a:gd name="T4" fmla="*/ 1890 w 2316"/>
                <a:gd name="T5" fmla="*/ 2375 h 2741"/>
                <a:gd name="T6" fmla="*/ 1158 w 2316"/>
                <a:gd name="T7" fmla="*/ 2624 h 2741"/>
                <a:gd name="T8" fmla="*/ 425 w 2316"/>
                <a:gd name="T9" fmla="*/ 2376 h 2741"/>
                <a:gd name="T10" fmla="*/ 117 w 2316"/>
                <a:gd name="T11" fmla="*/ 1563 h 2741"/>
                <a:gd name="T12" fmla="*/ 117 w 2316"/>
                <a:gd name="T13" fmla="*/ 117 h 2741"/>
                <a:gd name="T14" fmla="*/ 404 w 2316"/>
                <a:gd name="T15" fmla="*/ 117 h 2741"/>
                <a:gd name="T16" fmla="*/ 404 w 2316"/>
                <a:gd name="T17" fmla="*/ 1602 h 2741"/>
                <a:gd name="T18" fmla="*/ 618 w 2316"/>
                <a:gd name="T19" fmla="*/ 2189 h 2741"/>
                <a:gd name="T20" fmla="*/ 1158 w 2316"/>
                <a:gd name="T21" fmla="*/ 2395 h 2741"/>
                <a:gd name="T22" fmla="*/ 1698 w 2316"/>
                <a:gd name="T23" fmla="*/ 2189 h 2741"/>
                <a:gd name="T24" fmla="*/ 1912 w 2316"/>
                <a:gd name="T25" fmla="*/ 1602 h 2741"/>
                <a:gd name="T26" fmla="*/ 1912 w 2316"/>
                <a:gd name="T27" fmla="*/ 117 h 2741"/>
                <a:gd name="T28" fmla="*/ 2198 w 2316"/>
                <a:gd name="T29" fmla="*/ 117 h 2741"/>
                <a:gd name="T30" fmla="*/ 2316 w 2316"/>
                <a:gd name="T31" fmla="*/ 0 h 2741"/>
                <a:gd name="T32" fmla="*/ 1794 w 2316"/>
                <a:gd name="T33" fmla="*/ 0 h 2741"/>
                <a:gd name="T34" fmla="*/ 1794 w 2316"/>
                <a:gd name="T35" fmla="*/ 1602 h 2741"/>
                <a:gd name="T36" fmla="*/ 1617 w 2316"/>
                <a:gd name="T37" fmla="*/ 2104 h 2741"/>
                <a:gd name="T38" fmla="*/ 1158 w 2316"/>
                <a:gd name="T39" fmla="*/ 2277 h 2741"/>
                <a:gd name="T40" fmla="*/ 698 w 2316"/>
                <a:gd name="T41" fmla="*/ 2104 h 2741"/>
                <a:gd name="T42" fmla="*/ 521 w 2316"/>
                <a:gd name="T43" fmla="*/ 1602 h 2741"/>
                <a:gd name="T44" fmla="*/ 521 w 2316"/>
                <a:gd name="T45" fmla="*/ 0 h 2741"/>
                <a:gd name="T46" fmla="*/ 0 w 2316"/>
                <a:gd name="T47" fmla="*/ 0 h 2741"/>
                <a:gd name="T48" fmla="*/ 0 w 2316"/>
                <a:gd name="T49" fmla="*/ 1563 h 2741"/>
                <a:gd name="T50" fmla="*/ 347 w 2316"/>
                <a:gd name="T51" fmla="*/ 2463 h 2741"/>
                <a:gd name="T52" fmla="*/ 1158 w 2316"/>
                <a:gd name="T53" fmla="*/ 2741 h 2741"/>
                <a:gd name="T54" fmla="*/ 1968 w 2316"/>
                <a:gd name="T55" fmla="*/ 2463 h 2741"/>
                <a:gd name="T56" fmla="*/ 2316 w 2316"/>
                <a:gd name="T57" fmla="*/ 1563 h 2741"/>
                <a:gd name="T58" fmla="*/ 2316 w 2316"/>
                <a:gd name="T59" fmla="*/ 0 h 2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16" h="2741">
                  <a:moveTo>
                    <a:pt x="2198" y="117"/>
                  </a:moveTo>
                  <a:cubicBezTo>
                    <a:pt x="2198" y="1563"/>
                    <a:pt x="2198" y="1563"/>
                    <a:pt x="2198" y="1563"/>
                  </a:cubicBezTo>
                  <a:cubicBezTo>
                    <a:pt x="2198" y="1924"/>
                    <a:pt x="2098" y="2189"/>
                    <a:pt x="1890" y="2375"/>
                  </a:cubicBezTo>
                  <a:cubicBezTo>
                    <a:pt x="1713" y="2533"/>
                    <a:pt x="1446" y="2624"/>
                    <a:pt x="1158" y="2624"/>
                  </a:cubicBezTo>
                  <a:cubicBezTo>
                    <a:pt x="870" y="2624"/>
                    <a:pt x="602" y="2533"/>
                    <a:pt x="425" y="2376"/>
                  </a:cubicBezTo>
                  <a:cubicBezTo>
                    <a:pt x="218" y="2190"/>
                    <a:pt x="117" y="1924"/>
                    <a:pt x="117" y="1563"/>
                  </a:cubicBezTo>
                  <a:cubicBezTo>
                    <a:pt x="117" y="117"/>
                    <a:pt x="117" y="117"/>
                    <a:pt x="117" y="117"/>
                  </a:cubicBezTo>
                  <a:cubicBezTo>
                    <a:pt x="404" y="117"/>
                    <a:pt x="404" y="117"/>
                    <a:pt x="404" y="117"/>
                  </a:cubicBezTo>
                  <a:cubicBezTo>
                    <a:pt x="404" y="1602"/>
                    <a:pt x="404" y="1602"/>
                    <a:pt x="404" y="1602"/>
                  </a:cubicBezTo>
                  <a:cubicBezTo>
                    <a:pt x="404" y="1866"/>
                    <a:pt x="472" y="2052"/>
                    <a:pt x="618" y="2189"/>
                  </a:cubicBezTo>
                  <a:cubicBezTo>
                    <a:pt x="756" y="2321"/>
                    <a:pt x="947" y="2395"/>
                    <a:pt x="1158" y="2395"/>
                  </a:cubicBezTo>
                  <a:cubicBezTo>
                    <a:pt x="1368" y="2395"/>
                    <a:pt x="1560" y="2321"/>
                    <a:pt x="1698" y="2189"/>
                  </a:cubicBezTo>
                  <a:cubicBezTo>
                    <a:pt x="1844" y="2052"/>
                    <a:pt x="1912" y="1866"/>
                    <a:pt x="1912" y="1602"/>
                  </a:cubicBezTo>
                  <a:cubicBezTo>
                    <a:pt x="1912" y="117"/>
                    <a:pt x="1912" y="117"/>
                    <a:pt x="1912" y="117"/>
                  </a:cubicBezTo>
                  <a:cubicBezTo>
                    <a:pt x="2198" y="117"/>
                    <a:pt x="2198" y="117"/>
                    <a:pt x="2198" y="117"/>
                  </a:cubicBezTo>
                  <a:moveTo>
                    <a:pt x="2316" y="0"/>
                  </a:moveTo>
                  <a:cubicBezTo>
                    <a:pt x="1794" y="0"/>
                    <a:pt x="1794" y="0"/>
                    <a:pt x="1794" y="0"/>
                  </a:cubicBezTo>
                  <a:cubicBezTo>
                    <a:pt x="1794" y="1602"/>
                    <a:pt x="1794" y="1602"/>
                    <a:pt x="1794" y="1602"/>
                  </a:cubicBezTo>
                  <a:cubicBezTo>
                    <a:pt x="1794" y="1849"/>
                    <a:pt x="1729" y="2000"/>
                    <a:pt x="1617" y="2104"/>
                  </a:cubicBezTo>
                  <a:cubicBezTo>
                    <a:pt x="1501" y="2216"/>
                    <a:pt x="1339" y="2277"/>
                    <a:pt x="1158" y="2277"/>
                  </a:cubicBezTo>
                  <a:cubicBezTo>
                    <a:pt x="976" y="2277"/>
                    <a:pt x="814" y="2216"/>
                    <a:pt x="698" y="2104"/>
                  </a:cubicBezTo>
                  <a:cubicBezTo>
                    <a:pt x="586" y="2000"/>
                    <a:pt x="521" y="1849"/>
                    <a:pt x="521" y="1602"/>
                  </a:cubicBezTo>
                  <a:cubicBezTo>
                    <a:pt x="521" y="0"/>
                    <a:pt x="521" y="0"/>
                    <a:pt x="521" y="0"/>
                  </a:cubicBezTo>
                  <a:cubicBezTo>
                    <a:pt x="0" y="0"/>
                    <a:pt x="0" y="0"/>
                    <a:pt x="0" y="0"/>
                  </a:cubicBezTo>
                  <a:cubicBezTo>
                    <a:pt x="0" y="1563"/>
                    <a:pt x="0" y="1563"/>
                    <a:pt x="0" y="1563"/>
                  </a:cubicBezTo>
                  <a:cubicBezTo>
                    <a:pt x="0" y="1976"/>
                    <a:pt x="123" y="2262"/>
                    <a:pt x="347" y="2463"/>
                  </a:cubicBezTo>
                  <a:cubicBezTo>
                    <a:pt x="556" y="2648"/>
                    <a:pt x="853" y="2741"/>
                    <a:pt x="1158" y="2741"/>
                  </a:cubicBezTo>
                  <a:cubicBezTo>
                    <a:pt x="1463" y="2741"/>
                    <a:pt x="1760" y="2648"/>
                    <a:pt x="1968" y="2463"/>
                  </a:cubicBezTo>
                  <a:cubicBezTo>
                    <a:pt x="2192" y="2262"/>
                    <a:pt x="2316" y="1976"/>
                    <a:pt x="2316" y="1563"/>
                  </a:cubicBezTo>
                  <a:lnTo>
                    <a:pt x="231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7"/>
            <p:cNvSpPr>
              <a:spLocks noEditPoints="1"/>
            </p:cNvSpPr>
            <p:nvPr userDrawn="1"/>
          </p:nvSpPr>
          <p:spPr bwMode="auto">
            <a:xfrm>
              <a:off x="8145463" y="4194175"/>
              <a:ext cx="285750" cy="419100"/>
            </a:xfrm>
            <a:custGeom>
              <a:avLst/>
              <a:gdLst>
                <a:gd name="T0" fmla="*/ 1016 w 1892"/>
                <a:gd name="T1" fmla="*/ 117 h 2779"/>
                <a:gd name="T2" fmla="*/ 1635 w 1892"/>
                <a:gd name="T3" fmla="*/ 284 h 2779"/>
                <a:gd name="T4" fmla="*/ 1502 w 1892"/>
                <a:gd name="T5" fmla="*/ 474 h 2779"/>
                <a:gd name="T6" fmla="*/ 1062 w 1892"/>
                <a:gd name="T7" fmla="*/ 346 h 2779"/>
                <a:gd name="T8" fmla="*/ 528 w 1892"/>
                <a:gd name="T9" fmla="*/ 756 h 2779"/>
                <a:gd name="T10" fmla="*/ 1057 w 1892"/>
                <a:gd name="T11" fmla="*/ 1224 h 2779"/>
                <a:gd name="T12" fmla="*/ 1775 w 1892"/>
                <a:gd name="T13" fmla="*/ 1968 h 2779"/>
                <a:gd name="T14" fmla="*/ 977 w 1892"/>
                <a:gd name="T15" fmla="*/ 2662 h 2779"/>
                <a:gd name="T16" fmla="*/ 171 w 1892"/>
                <a:gd name="T17" fmla="*/ 2365 h 2779"/>
                <a:gd name="T18" fmla="*/ 343 w 1892"/>
                <a:gd name="T19" fmla="*/ 2185 h 2779"/>
                <a:gd name="T20" fmla="*/ 977 w 1892"/>
                <a:gd name="T21" fmla="*/ 2433 h 2779"/>
                <a:gd name="T22" fmla="*/ 1488 w 1892"/>
                <a:gd name="T23" fmla="*/ 1976 h 2779"/>
                <a:gd name="T24" fmla="*/ 906 w 1892"/>
                <a:gd name="T25" fmla="*/ 1427 h 2779"/>
                <a:gd name="T26" fmla="*/ 565 w 1892"/>
                <a:gd name="T27" fmla="*/ 1272 h 2779"/>
                <a:gd name="T28" fmla="*/ 241 w 1892"/>
                <a:gd name="T29" fmla="*/ 760 h 2779"/>
                <a:gd name="T30" fmla="*/ 1016 w 1892"/>
                <a:gd name="T31" fmla="*/ 117 h 2779"/>
                <a:gd name="T32" fmla="*/ 1016 w 1892"/>
                <a:gd name="T33" fmla="*/ 0 h 2779"/>
                <a:gd name="T34" fmla="*/ 124 w 1892"/>
                <a:gd name="T35" fmla="*/ 760 h 2779"/>
                <a:gd name="T36" fmla="*/ 506 w 1892"/>
                <a:gd name="T37" fmla="*/ 1374 h 2779"/>
                <a:gd name="T38" fmla="*/ 1371 w 1892"/>
                <a:gd name="T39" fmla="*/ 1976 h 2779"/>
                <a:gd name="T40" fmla="*/ 977 w 1892"/>
                <a:gd name="T41" fmla="*/ 2315 h 2779"/>
                <a:gd name="T42" fmla="*/ 340 w 1892"/>
                <a:gd name="T43" fmla="*/ 2018 h 2779"/>
                <a:gd name="T44" fmla="*/ 0 w 1892"/>
                <a:gd name="T45" fmla="*/ 2373 h 2779"/>
                <a:gd name="T46" fmla="*/ 977 w 1892"/>
                <a:gd name="T47" fmla="*/ 2779 h 2779"/>
                <a:gd name="T48" fmla="*/ 1892 w 1892"/>
                <a:gd name="T49" fmla="*/ 1968 h 2779"/>
                <a:gd name="T50" fmla="*/ 645 w 1892"/>
                <a:gd name="T51" fmla="*/ 756 h 2779"/>
                <a:gd name="T52" fmla="*/ 1062 w 1892"/>
                <a:gd name="T53" fmla="*/ 463 h 2779"/>
                <a:gd name="T54" fmla="*/ 1529 w 1892"/>
                <a:gd name="T55" fmla="*/ 640 h 2779"/>
                <a:gd name="T56" fmla="*/ 1799 w 1892"/>
                <a:gd name="T57" fmla="*/ 254 h 2779"/>
                <a:gd name="T58" fmla="*/ 1016 w 1892"/>
                <a:gd name="T59" fmla="*/ 0 h 2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92" h="2779">
                  <a:moveTo>
                    <a:pt x="1016" y="117"/>
                  </a:moveTo>
                  <a:cubicBezTo>
                    <a:pt x="1253" y="117"/>
                    <a:pt x="1449" y="169"/>
                    <a:pt x="1635" y="284"/>
                  </a:cubicBezTo>
                  <a:cubicBezTo>
                    <a:pt x="1502" y="474"/>
                    <a:pt x="1502" y="474"/>
                    <a:pt x="1502" y="474"/>
                  </a:cubicBezTo>
                  <a:cubicBezTo>
                    <a:pt x="1374" y="394"/>
                    <a:pt x="1212" y="346"/>
                    <a:pt x="1062" y="346"/>
                  </a:cubicBezTo>
                  <a:cubicBezTo>
                    <a:pt x="748" y="346"/>
                    <a:pt x="528" y="515"/>
                    <a:pt x="528" y="756"/>
                  </a:cubicBezTo>
                  <a:cubicBezTo>
                    <a:pt x="528" y="1014"/>
                    <a:pt x="785" y="1116"/>
                    <a:pt x="1057" y="1224"/>
                  </a:cubicBezTo>
                  <a:cubicBezTo>
                    <a:pt x="1410" y="1364"/>
                    <a:pt x="1775" y="1509"/>
                    <a:pt x="1775" y="1968"/>
                  </a:cubicBezTo>
                  <a:cubicBezTo>
                    <a:pt x="1775" y="2402"/>
                    <a:pt x="1369" y="2662"/>
                    <a:pt x="977" y="2662"/>
                  </a:cubicBezTo>
                  <a:cubicBezTo>
                    <a:pt x="693" y="2662"/>
                    <a:pt x="416" y="2559"/>
                    <a:pt x="171" y="2365"/>
                  </a:cubicBezTo>
                  <a:cubicBezTo>
                    <a:pt x="343" y="2185"/>
                    <a:pt x="343" y="2185"/>
                    <a:pt x="343" y="2185"/>
                  </a:cubicBezTo>
                  <a:cubicBezTo>
                    <a:pt x="524" y="2341"/>
                    <a:pt x="754" y="2433"/>
                    <a:pt x="977" y="2433"/>
                  </a:cubicBezTo>
                  <a:cubicBezTo>
                    <a:pt x="1273" y="2433"/>
                    <a:pt x="1488" y="2240"/>
                    <a:pt x="1488" y="1976"/>
                  </a:cubicBezTo>
                  <a:cubicBezTo>
                    <a:pt x="1488" y="1656"/>
                    <a:pt x="1192" y="1539"/>
                    <a:pt x="906" y="1427"/>
                  </a:cubicBezTo>
                  <a:cubicBezTo>
                    <a:pt x="790" y="1381"/>
                    <a:pt x="669" y="1334"/>
                    <a:pt x="565" y="1272"/>
                  </a:cubicBezTo>
                  <a:cubicBezTo>
                    <a:pt x="344" y="1144"/>
                    <a:pt x="241" y="981"/>
                    <a:pt x="241" y="760"/>
                  </a:cubicBezTo>
                  <a:cubicBezTo>
                    <a:pt x="241" y="342"/>
                    <a:pt x="640" y="117"/>
                    <a:pt x="1016" y="117"/>
                  </a:cubicBezTo>
                  <a:moveTo>
                    <a:pt x="1016" y="0"/>
                  </a:moveTo>
                  <a:cubicBezTo>
                    <a:pt x="568" y="0"/>
                    <a:pt x="124" y="278"/>
                    <a:pt x="124" y="760"/>
                  </a:cubicBezTo>
                  <a:cubicBezTo>
                    <a:pt x="124" y="1065"/>
                    <a:pt x="294" y="1250"/>
                    <a:pt x="506" y="1374"/>
                  </a:cubicBezTo>
                  <a:cubicBezTo>
                    <a:pt x="869" y="1586"/>
                    <a:pt x="1371" y="1628"/>
                    <a:pt x="1371" y="1976"/>
                  </a:cubicBezTo>
                  <a:cubicBezTo>
                    <a:pt x="1371" y="2173"/>
                    <a:pt x="1209" y="2315"/>
                    <a:pt x="977" y="2315"/>
                  </a:cubicBezTo>
                  <a:cubicBezTo>
                    <a:pt x="730" y="2315"/>
                    <a:pt x="494" y="2188"/>
                    <a:pt x="340" y="2018"/>
                  </a:cubicBezTo>
                  <a:cubicBezTo>
                    <a:pt x="0" y="2373"/>
                    <a:pt x="0" y="2373"/>
                    <a:pt x="0" y="2373"/>
                  </a:cubicBezTo>
                  <a:cubicBezTo>
                    <a:pt x="278" y="2628"/>
                    <a:pt x="614" y="2779"/>
                    <a:pt x="977" y="2779"/>
                  </a:cubicBezTo>
                  <a:cubicBezTo>
                    <a:pt x="1463" y="2779"/>
                    <a:pt x="1892" y="2447"/>
                    <a:pt x="1892" y="1968"/>
                  </a:cubicBezTo>
                  <a:cubicBezTo>
                    <a:pt x="1892" y="1057"/>
                    <a:pt x="645" y="1192"/>
                    <a:pt x="645" y="756"/>
                  </a:cubicBezTo>
                  <a:cubicBezTo>
                    <a:pt x="645" y="548"/>
                    <a:pt x="865" y="463"/>
                    <a:pt x="1062" y="463"/>
                  </a:cubicBezTo>
                  <a:cubicBezTo>
                    <a:pt x="1239" y="463"/>
                    <a:pt x="1421" y="540"/>
                    <a:pt x="1529" y="640"/>
                  </a:cubicBezTo>
                  <a:cubicBezTo>
                    <a:pt x="1799" y="254"/>
                    <a:pt x="1799" y="254"/>
                    <a:pt x="1799" y="254"/>
                  </a:cubicBezTo>
                  <a:cubicBezTo>
                    <a:pt x="1544" y="65"/>
                    <a:pt x="1290" y="0"/>
                    <a:pt x="10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8"/>
            <p:cNvSpPr>
              <a:spLocks noEditPoints="1"/>
            </p:cNvSpPr>
            <p:nvPr userDrawn="1"/>
          </p:nvSpPr>
          <p:spPr bwMode="auto">
            <a:xfrm>
              <a:off x="8497888" y="4200525"/>
              <a:ext cx="407988" cy="406400"/>
            </a:xfrm>
            <a:custGeom>
              <a:avLst/>
              <a:gdLst>
                <a:gd name="T0" fmla="*/ 246 w 257"/>
                <a:gd name="T1" fmla="*/ 11 h 256"/>
                <a:gd name="T2" fmla="*/ 246 w 257"/>
                <a:gd name="T3" fmla="*/ 245 h 256"/>
                <a:gd name="T4" fmla="*/ 219 w 257"/>
                <a:gd name="T5" fmla="*/ 245 h 256"/>
                <a:gd name="T6" fmla="*/ 219 w 257"/>
                <a:gd name="T7" fmla="*/ 113 h 256"/>
                <a:gd name="T8" fmla="*/ 219 w 257"/>
                <a:gd name="T9" fmla="*/ 74 h 256"/>
                <a:gd name="T10" fmla="*/ 198 w 257"/>
                <a:gd name="T11" fmla="*/ 108 h 256"/>
                <a:gd name="T12" fmla="*/ 140 w 257"/>
                <a:gd name="T13" fmla="*/ 203 h 256"/>
                <a:gd name="T14" fmla="*/ 118 w 257"/>
                <a:gd name="T15" fmla="*/ 203 h 256"/>
                <a:gd name="T16" fmla="*/ 59 w 257"/>
                <a:gd name="T17" fmla="*/ 108 h 256"/>
                <a:gd name="T18" fmla="*/ 39 w 257"/>
                <a:gd name="T19" fmla="*/ 74 h 256"/>
                <a:gd name="T20" fmla="*/ 39 w 257"/>
                <a:gd name="T21" fmla="*/ 113 h 256"/>
                <a:gd name="T22" fmla="*/ 39 w 257"/>
                <a:gd name="T23" fmla="*/ 245 h 256"/>
                <a:gd name="T24" fmla="*/ 11 w 257"/>
                <a:gd name="T25" fmla="*/ 245 h 256"/>
                <a:gd name="T26" fmla="*/ 11 w 257"/>
                <a:gd name="T27" fmla="*/ 11 h 256"/>
                <a:gd name="T28" fmla="*/ 29 w 257"/>
                <a:gd name="T29" fmla="*/ 11 h 256"/>
                <a:gd name="T30" fmla="*/ 119 w 257"/>
                <a:gd name="T31" fmla="*/ 159 h 256"/>
                <a:gd name="T32" fmla="*/ 129 w 257"/>
                <a:gd name="T33" fmla="*/ 175 h 256"/>
                <a:gd name="T34" fmla="*/ 138 w 257"/>
                <a:gd name="T35" fmla="*/ 159 h 256"/>
                <a:gd name="T36" fmla="*/ 229 w 257"/>
                <a:gd name="T37" fmla="*/ 11 h 256"/>
                <a:gd name="T38" fmla="*/ 246 w 257"/>
                <a:gd name="T39" fmla="*/ 11 h 256"/>
                <a:gd name="T40" fmla="*/ 257 w 257"/>
                <a:gd name="T41" fmla="*/ 0 h 256"/>
                <a:gd name="T42" fmla="*/ 223 w 257"/>
                <a:gd name="T43" fmla="*/ 0 h 256"/>
                <a:gd name="T44" fmla="*/ 129 w 257"/>
                <a:gd name="T45" fmla="*/ 153 h 256"/>
                <a:gd name="T46" fmla="*/ 35 w 257"/>
                <a:gd name="T47" fmla="*/ 0 h 256"/>
                <a:gd name="T48" fmla="*/ 0 w 257"/>
                <a:gd name="T49" fmla="*/ 0 h 256"/>
                <a:gd name="T50" fmla="*/ 0 w 257"/>
                <a:gd name="T51" fmla="*/ 256 h 256"/>
                <a:gd name="T52" fmla="*/ 50 w 257"/>
                <a:gd name="T53" fmla="*/ 256 h 256"/>
                <a:gd name="T54" fmla="*/ 50 w 257"/>
                <a:gd name="T55" fmla="*/ 113 h 256"/>
                <a:gd name="T56" fmla="*/ 112 w 257"/>
                <a:gd name="T57" fmla="*/ 214 h 256"/>
                <a:gd name="T58" fmla="*/ 146 w 257"/>
                <a:gd name="T59" fmla="*/ 214 h 256"/>
                <a:gd name="T60" fmla="*/ 208 w 257"/>
                <a:gd name="T61" fmla="*/ 113 h 256"/>
                <a:gd name="T62" fmla="*/ 208 w 257"/>
                <a:gd name="T63" fmla="*/ 256 h 256"/>
                <a:gd name="T64" fmla="*/ 257 w 257"/>
                <a:gd name="T65" fmla="*/ 256 h 256"/>
                <a:gd name="T66" fmla="*/ 257 w 257"/>
                <a:gd name="T67"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7" h="256">
                  <a:moveTo>
                    <a:pt x="246" y="11"/>
                  </a:moveTo>
                  <a:lnTo>
                    <a:pt x="246" y="245"/>
                  </a:lnTo>
                  <a:lnTo>
                    <a:pt x="219" y="245"/>
                  </a:lnTo>
                  <a:lnTo>
                    <a:pt x="219" y="113"/>
                  </a:lnTo>
                  <a:lnTo>
                    <a:pt x="219" y="74"/>
                  </a:lnTo>
                  <a:lnTo>
                    <a:pt x="198" y="108"/>
                  </a:lnTo>
                  <a:lnTo>
                    <a:pt x="140" y="203"/>
                  </a:lnTo>
                  <a:lnTo>
                    <a:pt x="118" y="203"/>
                  </a:lnTo>
                  <a:lnTo>
                    <a:pt x="59" y="108"/>
                  </a:lnTo>
                  <a:lnTo>
                    <a:pt x="39" y="74"/>
                  </a:lnTo>
                  <a:lnTo>
                    <a:pt x="39" y="113"/>
                  </a:lnTo>
                  <a:lnTo>
                    <a:pt x="39" y="245"/>
                  </a:lnTo>
                  <a:lnTo>
                    <a:pt x="11" y="245"/>
                  </a:lnTo>
                  <a:lnTo>
                    <a:pt x="11" y="11"/>
                  </a:lnTo>
                  <a:lnTo>
                    <a:pt x="29" y="11"/>
                  </a:lnTo>
                  <a:lnTo>
                    <a:pt x="119" y="159"/>
                  </a:lnTo>
                  <a:lnTo>
                    <a:pt x="129" y="175"/>
                  </a:lnTo>
                  <a:lnTo>
                    <a:pt x="138" y="159"/>
                  </a:lnTo>
                  <a:lnTo>
                    <a:pt x="229" y="11"/>
                  </a:lnTo>
                  <a:lnTo>
                    <a:pt x="246" y="11"/>
                  </a:lnTo>
                  <a:close/>
                  <a:moveTo>
                    <a:pt x="257" y="0"/>
                  </a:moveTo>
                  <a:lnTo>
                    <a:pt x="223" y="0"/>
                  </a:lnTo>
                  <a:lnTo>
                    <a:pt x="129" y="153"/>
                  </a:lnTo>
                  <a:lnTo>
                    <a:pt x="35" y="0"/>
                  </a:lnTo>
                  <a:lnTo>
                    <a:pt x="0" y="0"/>
                  </a:lnTo>
                  <a:lnTo>
                    <a:pt x="0" y="256"/>
                  </a:lnTo>
                  <a:lnTo>
                    <a:pt x="50" y="256"/>
                  </a:lnTo>
                  <a:lnTo>
                    <a:pt x="50" y="113"/>
                  </a:lnTo>
                  <a:lnTo>
                    <a:pt x="112" y="214"/>
                  </a:lnTo>
                  <a:lnTo>
                    <a:pt x="146" y="214"/>
                  </a:lnTo>
                  <a:lnTo>
                    <a:pt x="208" y="113"/>
                  </a:lnTo>
                  <a:lnTo>
                    <a:pt x="208" y="256"/>
                  </a:lnTo>
                  <a:lnTo>
                    <a:pt x="257" y="256"/>
                  </a:lnTo>
                  <a:lnTo>
                    <a:pt x="2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10"/>
            <p:cNvSpPr>
              <a:spLocks noEditPoints="1"/>
            </p:cNvSpPr>
            <p:nvPr userDrawn="1"/>
          </p:nvSpPr>
          <p:spPr bwMode="auto">
            <a:xfrm>
              <a:off x="8953500" y="4200525"/>
              <a:ext cx="404813" cy="406400"/>
            </a:xfrm>
            <a:custGeom>
              <a:avLst/>
              <a:gdLst>
                <a:gd name="T0" fmla="*/ 138 w 255"/>
                <a:gd name="T1" fmla="*/ 11 h 256"/>
                <a:gd name="T2" fmla="*/ 238 w 255"/>
                <a:gd name="T3" fmla="*/ 245 h 256"/>
                <a:gd name="T4" fmla="*/ 211 w 255"/>
                <a:gd name="T5" fmla="*/ 245 h 256"/>
                <a:gd name="T6" fmla="*/ 189 w 255"/>
                <a:gd name="T7" fmla="*/ 195 h 256"/>
                <a:gd name="T8" fmla="*/ 187 w 255"/>
                <a:gd name="T9" fmla="*/ 188 h 256"/>
                <a:gd name="T10" fmla="*/ 179 w 255"/>
                <a:gd name="T11" fmla="*/ 188 h 256"/>
                <a:gd name="T12" fmla="*/ 76 w 255"/>
                <a:gd name="T13" fmla="*/ 188 h 256"/>
                <a:gd name="T14" fmla="*/ 69 w 255"/>
                <a:gd name="T15" fmla="*/ 188 h 256"/>
                <a:gd name="T16" fmla="*/ 66 w 255"/>
                <a:gd name="T17" fmla="*/ 195 h 256"/>
                <a:gd name="T18" fmla="*/ 44 w 255"/>
                <a:gd name="T19" fmla="*/ 245 h 256"/>
                <a:gd name="T20" fmla="*/ 17 w 255"/>
                <a:gd name="T21" fmla="*/ 245 h 256"/>
                <a:gd name="T22" fmla="*/ 117 w 255"/>
                <a:gd name="T23" fmla="*/ 11 h 256"/>
                <a:gd name="T24" fmla="*/ 138 w 255"/>
                <a:gd name="T25" fmla="*/ 11 h 256"/>
                <a:gd name="T26" fmla="*/ 78 w 255"/>
                <a:gd name="T27" fmla="*/ 167 h 256"/>
                <a:gd name="T28" fmla="*/ 95 w 255"/>
                <a:gd name="T29" fmla="*/ 167 h 256"/>
                <a:gd name="T30" fmla="*/ 160 w 255"/>
                <a:gd name="T31" fmla="*/ 167 h 256"/>
                <a:gd name="T32" fmla="*/ 177 w 255"/>
                <a:gd name="T33" fmla="*/ 167 h 256"/>
                <a:gd name="T34" fmla="*/ 170 w 255"/>
                <a:gd name="T35" fmla="*/ 151 h 256"/>
                <a:gd name="T36" fmla="*/ 138 w 255"/>
                <a:gd name="T37" fmla="*/ 75 h 256"/>
                <a:gd name="T38" fmla="*/ 127 w 255"/>
                <a:gd name="T39" fmla="*/ 51 h 256"/>
                <a:gd name="T40" fmla="*/ 117 w 255"/>
                <a:gd name="T41" fmla="*/ 75 h 256"/>
                <a:gd name="T42" fmla="*/ 84 w 255"/>
                <a:gd name="T43" fmla="*/ 151 h 256"/>
                <a:gd name="T44" fmla="*/ 78 w 255"/>
                <a:gd name="T45" fmla="*/ 167 h 256"/>
                <a:gd name="T46" fmla="*/ 145 w 255"/>
                <a:gd name="T47" fmla="*/ 0 h 256"/>
                <a:gd name="T48" fmla="*/ 110 w 255"/>
                <a:gd name="T49" fmla="*/ 0 h 256"/>
                <a:gd name="T50" fmla="*/ 0 w 255"/>
                <a:gd name="T51" fmla="*/ 256 h 256"/>
                <a:gd name="T52" fmla="*/ 52 w 255"/>
                <a:gd name="T53" fmla="*/ 256 h 256"/>
                <a:gd name="T54" fmla="*/ 76 w 255"/>
                <a:gd name="T55" fmla="*/ 199 h 256"/>
                <a:gd name="T56" fmla="*/ 179 w 255"/>
                <a:gd name="T57" fmla="*/ 199 h 256"/>
                <a:gd name="T58" fmla="*/ 203 w 255"/>
                <a:gd name="T59" fmla="*/ 256 h 256"/>
                <a:gd name="T60" fmla="*/ 255 w 255"/>
                <a:gd name="T61" fmla="*/ 256 h 256"/>
                <a:gd name="T62" fmla="*/ 145 w 255"/>
                <a:gd name="T63" fmla="*/ 0 h 256"/>
                <a:gd name="T64" fmla="*/ 95 w 255"/>
                <a:gd name="T65" fmla="*/ 156 h 256"/>
                <a:gd name="T66" fmla="*/ 127 w 255"/>
                <a:gd name="T67" fmla="*/ 80 h 256"/>
                <a:gd name="T68" fmla="*/ 160 w 255"/>
                <a:gd name="T69" fmla="*/ 156 h 256"/>
                <a:gd name="T70" fmla="*/ 95 w 255"/>
                <a:gd name="T71" fmla="*/ 1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5" h="256">
                  <a:moveTo>
                    <a:pt x="138" y="11"/>
                  </a:moveTo>
                  <a:lnTo>
                    <a:pt x="238" y="245"/>
                  </a:lnTo>
                  <a:lnTo>
                    <a:pt x="211" y="245"/>
                  </a:lnTo>
                  <a:lnTo>
                    <a:pt x="189" y="195"/>
                  </a:lnTo>
                  <a:lnTo>
                    <a:pt x="187" y="188"/>
                  </a:lnTo>
                  <a:lnTo>
                    <a:pt x="179" y="188"/>
                  </a:lnTo>
                  <a:lnTo>
                    <a:pt x="76" y="188"/>
                  </a:lnTo>
                  <a:lnTo>
                    <a:pt x="69" y="188"/>
                  </a:lnTo>
                  <a:lnTo>
                    <a:pt x="66" y="195"/>
                  </a:lnTo>
                  <a:lnTo>
                    <a:pt x="44" y="245"/>
                  </a:lnTo>
                  <a:lnTo>
                    <a:pt x="17" y="245"/>
                  </a:lnTo>
                  <a:lnTo>
                    <a:pt x="117" y="11"/>
                  </a:lnTo>
                  <a:lnTo>
                    <a:pt x="138" y="11"/>
                  </a:lnTo>
                  <a:moveTo>
                    <a:pt x="78" y="167"/>
                  </a:moveTo>
                  <a:lnTo>
                    <a:pt x="95" y="167"/>
                  </a:lnTo>
                  <a:lnTo>
                    <a:pt x="160" y="167"/>
                  </a:lnTo>
                  <a:lnTo>
                    <a:pt x="177" y="167"/>
                  </a:lnTo>
                  <a:lnTo>
                    <a:pt x="170" y="151"/>
                  </a:lnTo>
                  <a:lnTo>
                    <a:pt x="138" y="75"/>
                  </a:lnTo>
                  <a:lnTo>
                    <a:pt x="127" y="51"/>
                  </a:lnTo>
                  <a:lnTo>
                    <a:pt x="117" y="75"/>
                  </a:lnTo>
                  <a:lnTo>
                    <a:pt x="84" y="151"/>
                  </a:lnTo>
                  <a:lnTo>
                    <a:pt x="78" y="167"/>
                  </a:lnTo>
                  <a:moveTo>
                    <a:pt x="145" y="0"/>
                  </a:moveTo>
                  <a:lnTo>
                    <a:pt x="110" y="0"/>
                  </a:lnTo>
                  <a:lnTo>
                    <a:pt x="0" y="256"/>
                  </a:lnTo>
                  <a:lnTo>
                    <a:pt x="52" y="256"/>
                  </a:lnTo>
                  <a:lnTo>
                    <a:pt x="76" y="199"/>
                  </a:lnTo>
                  <a:lnTo>
                    <a:pt x="179" y="199"/>
                  </a:lnTo>
                  <a:lnTo>
                    <a:pt x="203" y="256"/>
                  </a:lnTo>
                  <a:lnTo>
                    <a:pt x="255" y="256"/>
                  </a:lnTo>
                  <a:lnTo>
                    <a:pt x="145" y="0"/>
                  </a:lnTo>
                  <a:moveTo>
                    <a:pt x="95" y="156"/>
                  </a:moveTo>
                  <a:lnTo>
                    <a:pt x="127" y="80"/>
                  </a:lnTo>
                  <a:lnTo>
                    <a:pt x="160" y="156"/>
                  </a:lnTo>
                  <a:lnTo>
                    <a:pt x="95" y="156"/>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11"/>
            <p:cNvSpPr>
              <a:spLocks noEditPoints="1"/>
            </p:cNvSpPr>
            <p:nvPr userDrawn="1"/>
          </p:nvSpPr>
          <p:spPr bwMode="auto">
            <a:xfrm>
              <a:off x="9763125" y="4200525"/>
              <a:ext cx="295275" cy="406400"/>
            </a:xfrm>
            <a:custGeom>
              <a:avLst/>
              <a:gdLst>
                <a:gd name="T0" fmla="*/ 175 w 186"/>
                <a:gd name="T1" fmla="*/ 11 h 256"/>
                <a:gd name="T2" fmla="*/ 175 w 186"/>
                <a:gd name="T3" fmla="*/ 32 h 256"/>
                <a:gd name="T4" fmla="*/ 118 w 186"/>
                <a:gd name="T5" fmla="*/ 32 h 256"/>
                <a:gd name="T6" fmla="*/ 107 w 186"/>
                <a:gd name="T7" fmla="*/ 32 h 256"/>
                <a:gd name="T8" fmla="*/ 107 w 186"/>
                <a:gd name="T9" fmla="*/ 44 h 256"/>
                <a:gd name="T10" fmla="*/ 107 w 186"/>
                <a:gd name="T11" fmla="*/ 245 h 256"/>
                <a:gd name="T12" fmla="*/ 80 w 186"/>
                <a:gd name="T13" fmla="*/ 245 h 256"/>
                <a:gd name="T14" fmla="*/ 80 w 186"/>
                <a:gd name="T15" fmla="*/ 44 h 256"/>
                <a:gd name="T16" fmla="*/ 80 w 186"/>
                <a:gd name="T17" fmla="*/ 32 h 256"/>
                <a:gd name="T18" fmla="*/ 68 w 186"/>
                <a:gd name="T19" fmla="*/ 32 h 256"/>
                <a:gd name="T20" fmla="*/ 12 w 186"/>
                <a:gd name="T21" fmla="*/ 32 h 256"/>
                <a:gd name="T22" fmla="*/ 12 w 186"/>
                <a:gd name="T23" fmla="*/ 11 h 256"/>
                <a:gd name="T24" fmla="*/ 175 w 186"/>
                <a:gd name="T25" fmla="*/ 11 h 256"/>
                <a:gd name="T26" fmla="*/ 186 w 186"/>
                <a:gd name="T27" fmla="*/ 0 h 256"/>
                <a:gd name="T28" fmla="*/ 0 w 186"/>
                <a:gd name="T29" fmla="*/ 0 h 256"/>
                <a:gd name="T30" fmla="*/ 0 w 186"/>
                <a:gd name="T31" fmla="*/ 44 h 256"/>
                <a:gd name="T32" fmla="*/ 68 w 186"/>
                <a:gd name="T33" fmla="*/ 44 h 256"/>
                <a:gd name="T34" fmla="*/ 68 w 186"/>
                <a:gd name="T35" fmla="*/ 256 h 256"/>
                <a:gd name="T36" fmla="*/ 118 w 186"/>
                <a:gd name="T37" fmla="*/ 256 h 256"/>
                <a:gd name="T38" fmla="*/ 118 w 186"/>
                <a:gd name="T39" fmla="*/ 44 h 256"/>
                <a:gd name="T40" fmla="*/ 186 w 186"/>
                <a:gd name="T41" fmla="*/ 44 h 256"/>
                <a:gd name="T42" fmla="*/ 186 w 186"/>
                <a:gd name="T4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56">
                  <a:moveTo>
                    <a:pt x="175" y="11"/>
                  </a:moveTo>
                  <a:lnTo>
                    <a:pt x="175" y="32"/>
                  </a:lnTo>
                  <a:lnTo>
                    <a:pt x="118" y="32"/>
                  </a:lnTo>
                  <a:lnTo>
                    <a:pt x="107" y="32"/>
                  </a:lnTo>
                  <a:lnTo>
                    <a:pt x="107" y="44"/>
                  </a:lnTo>
                  <a:lnTo>
                    <a:pt x="107" y="245"/>
                  </a:lnTo>
                  <a:lnTo>
                    <a:pt x="80" y="245"/>
                  </a:lnTo>
                  <a:lnTo>
                    <a:pt x="80" y="44"/>
                  </a:lnTo>
                  <a:lnTo>
                    <a:pt x="80" y="32"/>
                  </a:lnTo>
                  <a:lnTo>
                    <a:pt x="68" y="32"/>
                  </a:lnTo>
                  <a:lnTo>
                    <a:pt x="12" y="32"/>
                  </a:lnTo>
                  <a:lnTo>
                    <a:pt x="12" y="11"/>
                  </a:lnTo>
                  <a:lnTo>
                    <a:pt x="175" y="11"/>
                  </a:lnTo>
                  <a:close/>
                  <a:moveTo>
                    <a:pt x="186" y="0"/>
                  </a:moveTo>
                  <a:lnTo>
                    <a:pt x="0" y="0"/>
                  </a:lnTo>
                  <a:lnTo>
                    <a:pt x="0" y="44"/>
                  </a:lnTo>
                  <a:lnTo>
                    <a:pt x="68" y="44"/>
                  </a:lnTo>
                  <a:lnTo>
                    <a:pt x="68" y="256"/>
                  </a:lnTo>
                  <a:lnTo>
                    <a:pt x="118" y="256"/>
                  </a:lnTo>
                  <a:lnTo>
                    <a:pt x="118" y="44"/>
                  </a:lnTo>
                  <a:lnTo>
                    <a:pt x="186" y="44"/>
                  </a:lnTo>
                  <a:lnTo>
                    <a:pt x="1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12"/>
            <p:cNvSpPr>
              <a:spLocks noEditPoints="1"/>
            </p:cNvSpPr>
            <p:nvPr userDrawn="1"/>
          </p:nvSpPr>
          <p:spPr bwMode="auto">
            <a:xfrm>
              <a:off x="9407525" y="4198938"/>
              <a:ext cx="338138" cy="407988"/>
            </a:xfrm>
            <a:custGeom>
              <a:avLst/>
              <a:gdLst>
                <a:gd name="T0" fmla="*/ 1027 w 2239"/>
                <a:gd name="T1" fmla="*/ 113 h 2704"/>
                <a:gd name="T2" fmla="*/ 1731 w 2239"/>
                <a:gd name="T3" fmla="*/ 361 h 2704"/>
                <a:gd name="T4" fmla="*/ 1923 w 2239"/>
                <a:gd name="T5" fmla="*/ 849 h 2704"/>
                <a:gd name="T6" fmla="*/ 1923 w 2239"/>
                <a:gd name="T7" fmla="*/ 856 h 2704"/>
                <a:gd name="T8" fmla="*/ 1250 w 2239"/>
                <a:gd name="T9" fmla="*/ 1578 h 2704"/>
                <a:gd name="T10" fmla="*/ 2011 w 2239"/>
                <a:gd name="T11" fmla="*/ 2590 h 2704"/>
                <a:gd name="T12" fmla="*/ 1668 w 2239"/>
                <a:gd name="T13" fmla="*/ 2590 h 2704"/>
                <a:gd name="T14" fmla="*/ 949 w 2239"/>
                <a:gd name="T15" fmla="*/ 1628 h 2704"/>
                <a:gd name="T16" fmla="*/ 393 w 2239"/>
                <a:gd name="T17" fmla="*/ 1628 h 2704"/>
                <a:gd name="T18" fmla="*/ 393 w 2239"/>
                <a:gd name="T19" fmla="*/ 2590 h 2704"/>
                <a:gd name="T20" fmla="*/ 114 w 2239"/>
                <a:gd name="T21" fmla="*/ 2590 h 2704"/>
                <a:gd name="T22" fmla="*/ 114 w 2239"/>
                <a:gd name="T23" fmla="*/ 113 h 2704"/>
                <a:gd name="T24" fmla="*/ 1027 w 2239"/>
                <a:gd name="T25" fmla="*/ 113 h 2704"/>
                <a:gd name="T26" fmla="*/ 393 w 2239"/>
                <a:gd name="T27" fmla="*/ 1377 h 2704"/>
                <a:gd name="T28" fmla="*/ 1003 w 2239"/>
                <a:gd name="T29" fmla="*/ 1377 h 2704"/>
                <a:gd name="T30" fmla="*/ 1639 w 2239"/>
                <a:gd name="T31" fmla="*/ 867 h 2704"/>
                <a:gd name="T32" fmla="*/ 1639 w 2239"/>
                <a:gd name="T33" fmla="*/ 860 h 2704"/>
                <a:gd name="T34" fmla="*/ 1006 w 2239"/>
                <a:gd name="T35" fmla="*/ 372 h 2704"/>
                <a:gd name="T36" fmla="*/ 393 w 2239"/>
                <a:gd name="T37" fmla="*/ 372 h 2704"/>
                <a:gd name="T38" fmla="*/ 393 w 2239"/>
                <a:gd name="T39" fmla="*/ 1377 h 2704"/>
                <a:gd name="T40" fmla="*/ 1027 w 2239"/>
                <a:gd name="T41" fmla="*/ 0 h 2704"/>
                <a:gd name="T42" fmla="*/ 114 w 2239"/>
                <a:gd name="T43" fmla="*/ 0 h 2704"/>
                <a:gd name="T44" fmla="*/ 0 w 2239"/>
                <a:gd name="T45" fmla="*/ 0 h 2704"/>
                <a:gd name="T46" fmla="*/ 0 w 2239"/>
                <a:gd name="T47" fmla="*/ 113 h 2704"/>
                <a:gd name="T48" fmla="*/ 0 w 2239"/>
                <a:gd name="T49" fmla="*/ 2590 h 2704"/>
                <a:gd name="T50" fmla="*/ 0 w 2239"/>
                <a:gd name="T51" fmla="*/ 2704 h 2704"/>
                <a:gd name="T52" fmla="*/ 114 w 2239"/>
                <a:gd name="T53" fmla="*/ 2704 h 2704"/>
                <a:gd name="T54" fmla="*/ 393 w 2239"/>
                <a:gd name="T55" fmla="*/ 2704 h 2704"/>
                <a:gd name="T56" fmla="*/ 507 w 2239"/>
                <a:gd name="T57" fmla="*/ 2704 h 2704"/>
                <a:gd name="T58" fmla="*/ 507 w 2239"/>
                <a:gd name="T59" fmla="*/ 2590 h 2704"/>
                <a:gd name="T60" fmla="*/ 507 w 2239"/>
                <a:gd name="T61" fmla="*/ 1742 h 2704"/>
                <a:gd name="T62" fmla="*/ 892 w 2239"/>
                <a:gd name="T63" fmla="*/ 1742 h 2704"/>
                <a:gd name="T64" fmla="*/ 1577 w 2239"/>
                <a:gd name="T65" fmla="*/ 2658 h 2704"/>
                <a:gd name="T66" fmla="*/ 1611 w 2239"/>
                <a:gd name="T67" fmla="*/ 2704 h 2704"/>
                <a:gd name="T68" fmla="*/ 1668 w 2239"/>
                <a:gd name="T69" fmla="*/ 2704 h 2704"/>
                <a:gd name="T70" fmla="*/ 2011 w 2239"/>
                <a:gd name="T71" fmla="*/ 2704 h 2704"/>
                <a:gd name="T72" fmla="*/ 2239 w 2239"/>
                <a:gd name="T73" fmla="*/ 2704 h 2704"/>
                <a:gd name="T74" fmla="*/ 2102 w 2239"/>
                <a:gd name="T75" fmla="*/ 2522 h 2704"/>
                <a:gd name="T76" fmla="*/ 1443 w 2239"/>
                <a:gd name="T77" fmla="*/ 1646 h 2704"/>
                <a:gd name="T78" fmla="*/ 2036 w 2239"/>
                <a:gd name="T79" fmla="*/ 856 h 2704"/>
                <a:gd name="T80" fmla="*/ 2036 w 2239"/>
                <a:gd name="T81" fmla="*/ 849 h 2704"/>
                <a:gd name="T82" fmla="*/ 1812 w 2239"/>
                <a:gd name="T83" fmla="*/ 281 h 2704"/>
                <a:gd name="T84" fmla="*/ 1027 w 2239"/>
                <a:gd name="T85" fmla="*/ 0 h 2704"/>
                <a:gd name="T86" fmla="*/ 507 w 2239"/>
                <a:gd name="T87" fmla="*/ 485 h 2704"/>
                <a:gd name="T88" fmla="*/ 1006 w 2239"/>
                <a:gd name="T89" fmla="*/ 485 h 2704"/>
                <a:gd name="T90" fmla="*/ 1526 w 2239"/>
                <a:gd name="T91" fmla="*/ 860 h 2704"/>
                <a:gd name="T92" fmla="*/ 1526 w 2239"/>
                <a:gd name="T93" fmla="*/ 867 h 2704"/>
                <a:gd name="T94" fmla="*/ 1003 w 2239"/>
                <a:gd name="T95" fmla="*/ 1263 h 2704"/>
                <a:gd name="T96" fmla="*/ 507 w 2239"/>
                <a:gd name="T97" fmla="*/ 1263 h 2704"/>
                <a:gd name="T98" fmla="*/ 507 w 2239"/>
                <a:gd name="T99" fmla="*/ 485 h 2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39" h="2704">
                  <a:moveTo>
                    <a:pt x="1027" y="113"/>
                  </a:moveTo>
                  <a:cubicBezTo>
                    <a:pt x="1332" y="113"/>
                    <a:pt x="1576" y="205"/>
                    <a:pt x="1731" y="361"/>
                  </a:cubicBezTo>
                  <a:cubicBezTo>
                    <a:pt x="1852" y="481"/>
                    <a:pt x="1923" y="655"/>
                    <a:pt x="1923" y="849"/>
                  </a:cubicBezTo>
                  <a:cubicBezTo>
                    <a:pt x="1923" y="856"/>
                    <a:pt x="1923" y="856"/>
                    <a:pt x="1923" y="856"/>
                  </a:cubicBezTo>
                  <a:cubicBezTo>
                    <a:pt x="1923" y="1267"/>
                    <a:pt x="1639" y="1508"/>
                    <a:pt x="1250" y="1578"/>
                  </a:cubicBezTo>
                  <a:cubicBezTo>
                    <a:pt x="2011" y="2590"/>
                    <a:pt x="2011" y="2590"/>
                    <a:pt x="2011" y="2590"/>
                  </a:cubicBezTo>
                  <a:cubicBezTo>
                    <a:pt x="1668" y="2590"/>
                    <a:pt x="1668" y="2590"/>
                    <a:pt x="1668" y="2590"/>
                  </a:cubicBezTo>
                  <a:cubicBezTo>
                    <a:pt x="949" y="1628"/>
                    <a:pt x="949" y="1628"/>
                    <a:pt x="949" y="1628"/>
                  </a:cubicBezTo>
                  <a:cubicBezTo>
                    <a:pt x="393" y="1628"/>
                    <a:pt x="393" y="1628"/>
                    <a:pt x="393" y="1628"/>
                  </a:cubicBezTo>
                  <a:cubicBezTo>
                    <a:pt x="393" y="2590"/>
                    <a:pt x="393" y="2590"/>
                    <a:pt x="393" y="2590"/>
                  </a:cubicBezTo>
                  <a:cubicBezTo>
                    <a:pt x="114" y="2590"/>
                    <a:pt x="114" y="2590"/>
                    <a:pt x="114" y="2590"/>
                  </a:cubicBezTo>
                  <a:cubicBezTo>
                    <a:pt x="114" y="113"/>
                    <a:pt x="114" y="113"/>
                    <a:pt x="114" y="113"/>
                  </a:cubicBezTo>
                  <a:cubicBezTo>
                    <a:pt x="1027" y="113"/>
                    <a:pt x="1027" y="113"/>
                    <a:pt x="1027" y="113"/>
                  </a:cubicBezTo>
                  <a:moveTo>
                    <a:pt x="393" y="1377"/>
                  </a:moveTo>
                  <a:cubicBezTo>
                    <a:pt x="1003" y="1377"/>
                    <a:pt x="1003" y="1377"/>
                    <a:pt x="1003" y="1377"/>
                  </a:cubicBezTo>
                  <a:cubicBezTo>
                    <a:pt x="1374" y="1377"/>
                    <a:pt x="1639" y="1186"/>
                    <a:pt x="1639" y="867"/>
                  </a:cubicBezTo>
                  <a:cubicBezTo>
                    <a:pt x="1639" y="860"/>
                    <a:pt x="1639" y="860"/>
                    <a:pt x="1639" y="860"/>
                  </a:cubicBezTo>
                  <a:cubicBezTo>
                    <a:pt x="1639" y="556"/>
                    <a:pt x="1406" y="372"/>
                    <a:pt x="1006" y="372"/>
                  </a:cubicBezTo>
                  <a:cubicBezTo>
                    <a:pt x="393" y="372"/>
                    <a:pt x="393" y="372"/>
                    <a:pt x="393" y="372"/>
                  </a:cubicBezTo>
                  <a:cubicBezTo>
                    <a:pt x="393" y="1377"/>
                    <a:pt x="393" y="1377"/>
                    <a:pt x="393" y="1377"/>
                  </a:cubicBezTo>
                  <a:moveTo>
                    <a:pt x="1027" y="0"/>
                  </a:moveTo>
                  <a:cubicBezTo>
                    <a:pt x="114" y="0"/>
                    <a:pt x="114" y="0"/>
                    <a:pt x="114" y="0"/>
                  </a:cubicBezTo>
                  <a:cubicBezTo>
                    <a:pt x="0" y="0"/>
                    <a:pt x="0" y="0"/>
                    <a:pt x="0" y="0"/>
                  </a:cubicBezTo>
                  <a:cubicBezTo>
                    <a:pt x="0" y="113"/>
                    <a:pt x="0" y="113"/>
                    <a:pt x="0" y="113"/>
                  </a:cubicBezTo>
                  <a:cubicBezTo>
                    <a:pt x="0" y="2590"/>
                    <a:pt x="0" y="2590"/>
                    <a:pt x="0" y="2590"/>
                  </a:cubicBezTo>
                  <a:cubicBezTo>
                    <a:pt x="0" y="2704"/>
                    <a:pt x="0" y="2704"/>
                    <a:pt x="0" y="2704"/>
                  </a:cubicBezTo>
                  <a:cubicBezTo>
                    <a:pt x="114" y="2704"/>
                    <a:pt x="114" y="2704"/>
                    <a:pt x="114" y="2704"/>
                  </a:cubicBezTo>
                  <a:cubicBezTo>
                    <a:pt x="393" y="2704"/>
                    <a:pt x="393" y="2704"/>
                    <a:pt x="393" y="2704"/>
                  </a:cubicBezTo>
                  <a:cubicBezTo>
                    <a:pt x="507" y="2704"/>
                    <a:pt x="507" y="2704"/>
                    <a:pt x="507" y="2704"/>
                  </a:cubicBezTo>
                  <a:cubicBezTo>
                    <a:pt x="507" y="2590"/>
                    <a:pt x="507" y="2590"/>
                    <a:pt x="507" y="2590"/>
                  </a:cubicBezTo>
                  <a:cubicBezTo>
                    <a:pt x="507" y="1742"/>
                    <a:pt x="507" y="1742"/>
                    <a:pt x="507" y="1742"/>
                  </a:cubicBezTo>
                  <a:cubicBezTo>
                    <a:pt x="892" y="1742"/>
                    <a:pt x="892" y="1742"/>
                    <a:pt x="892" y="1742"/>
                  </a:cubicBezTo>
                  <a:cubicBezTo>
                    <a:pt x="1577" y="2658"/>
                    <a:pt x="1577" y="2658"/>
                    <a:pt x="1577" y="2658"/>
                  </a:cubicBezTo>
                  <a:cubicBezTo>
                    <a:pt x="1611" y="2704"/>
                    <a:pt x="1611" y="2704"/>
                    <a:pt x="1611" y="2704"/>
                  </a:cubicBezTo>
                  <a:cubicBezTo>
                    <a:pt x="1668" y="2704"/>
                    <a:pt x="1668" y="2704"/>
                    <a:pt x="1668" y="2704"/>
                  </a:cubicBezTo>
                  <a:cubicBezTo>
                    <a:pt x="2011" y="2704"/>
                    <a:pt x="2011" y="2704"/>
                    <a:pt x="2011" y="2704"/>
                  </a:cubicBezTo>
                  <a:cubicBezTo>
                    <a:pt x="2239" y="2704"/>
                    <a:pt x="2239" y="2704"/>
                    <a:pt x="2239" y="2704"/>
                  </a:cubicBezTo>
                  <a:cubicBezTo>
                    <a:pt x="2102" y="2522"/>
                    <a:pt x="2102" y="2522"/>
                    <a:pt x="2102" y="2522"/>
                  </a:cubicBezTo>
                  <a:cubicBezTo>
                    <a:pt x="1443" y="1646"/>
                    <a:pt x="1443" y="1646"/>
                    <a:pt x="1443" y="1646"/>
                  </a:cubicBezTo>
                  <a:cubicBezTo>
                    <a:pt x="1818" y="1522"/>
                    <a:pt x="2036" y="1236"/>
                    <a:pt x="2036" y="856"/>
                  </a:cubicBezTo>
                  <a:cubicBezTo>
                    <a:pt x="2036" y="849"/>
                    <a:pt x="2036" y="849"/>
                    <a:pt x="2036" y="849"/>
                  </a:cubicBezTo>
                  <a:cubicBezTo>
                    <a:pt x="2036" y="627"/>
                    <a:pt x="1956" y="426"/>
                    <a:pt x="1812" y="281"/>
                  </a:cubicBezTo>
                  <a:cubicBezTo>
                    <a:pt x="1631" y="100"/>
                    <a:pt x="1352" y="0"/>
                    <a:pt x="1027" y="0"/>
                  </a:cubicBezTo>
                  <a:moveTo>
                    <a:pt x="507" y="485"/>
                  </a:moveTo>
                  <a:cubicBezTo>
                    <a:pt x="1006" y="485"/>
                    <a:pt x="1006" y="485"/>
                    <a:pt x="1006" y="485"/>
                  </a:cubicBezTo>
                  <a:cubicBezTo>
                    <a:pt x="1458" y="485"/>
                    <a:pt x="1526" y="720"/>
                    <a:pt x="1526" y="860"/>
                  </a:cubicBezTo>
                  <a:cubicBezTo>
                    <a:pt x="1526" y="867"/>
                    <a:pt x="1526" y="867"/>
                    <a:pt x="1526" y="867"/>
                  </a:cubicBezTo>
                  <a:cubicBezTo>
                    <a:pt x="1526" y="1059"/>
                    <a:pt x="1388" y="1263"/>
                    <a:pt x="1003" y="1263"/>
                  </a:cubicBezTo>
                  <a:cubicBezTo>
                    <a:pt x="507" y="1263"/>
                    <a:pt x="507" y="1263"/>
                    <a:pt x="507" y="1263"/>
                  </a:cubicBezTo>
                  <a:lnTo>
                    <a:pt x="507" y="4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13"/>
            <p:cNvSpPr>
              <a:spLocks noEditPoints="1"/>
            </p:cNvSpPr>
            <p:nvPr userDrawn="1"/>
          </p:nvSpPr>
          <p:spPr bwMode="auto">
            <a:xfrm>
              <a:off x="6905625" y="4194175"/>
              <a:ext cx="450850" cy="419100"/>
            </a:xfrm>
            <a:custGeom>
              <a:avLst/>
              <a:gdLst>
                <a:gd name="T0" fmla="*/ 2979 w 2979"/>
                <a:gd name="T1" fmla="*/ 1386 h 2771"/>
                <a:gd name="T2" fmla="*/ 1619 w 2979"/>
                <a:gd name="T3" fmla="*/ 2 h 2771"/>
                <a:gd name="T4" fmla="*/ 1562 w 2979"/>
                <a:gd name="T5" fmla="*/ 2 h 2771"/>
                <a:gd name="T6" fmla="*/ 1279 w 2979"/>
                <a:gd name="T7" fmla="*/ 6 h 2771"/>
                <a:gd name="T8" fmla="*/ 0 w 2979"/>
                <a:gd name="T9" fmla="*/ 1386 h 2771"/>
                <a:gd name="T10" fmla="*/ 1375 w 2979"/>
                <a:gd name="T11" fmla="*/ 2770 h 2771"/>
                <a:gd name="T12" fmla="*/ 1429 w 2979"/>
                <a:gd name="T13" fmla="*/ 2770 h 2771"/>
                <a:gd name="T14" fmla="*/ 1516 w 2979"/>
                <a:gd name="T15" fmla="*/ 2771 h 2771"/>
                <a:gd name="T16" fmla="*/ 1639 w 2979"/>
                <a:gd name="T17" fmla="*/ 2766 h 2771"/>
                <a:gd name="T18" fmla="*/ 2979 w 2979"/>
                <a:gd name="T19" fmla="*/ 1386 h 2771"/>
                <a:gd name="T20" fmla="*/ 106 w 2979"/>
                <a:gd name="T21" fmla="*/ 1386 h 2771"/>
                <a:gd name="T22" fmla="*/ 1343 w 2979"/>
                <a:gd name="T23" fmla="*/ 111 h 2771"/>
                <a:gd name="T24" fmla="*/ 2506 w 2979"/>
                <a:gd name="T25" fmla="*/ 1386 h 2771"/>
                <a:gd name="T26" fmla="*/ 2504 w 2979"/>
                <a:gd name="T27" fmla="*/ 1386 h 2771"/>
                <a:gd name="T28" fmla="*/ 1768 w 2979"/>
                <a:gd name="T29" fmla="*/ 2300 h 2771"/>
                <a:gd name="T30" fmla="*/ 2244 w 2979"/>
                <a:gd name="T31" fmla="*/ 1362 h 2771"/>
                <a:gd name="T32" fmla="*/ 1981 w 2979"/>
                <a:gd name="T33" fmla="*/ 609 h 2771"/>
                <a:gd name="T34" fmla="*/ 1343 w 2979"/>
                <a:gd name="T35" fmla="*/ 355 h 2771"/>
                <a:gd name="T36" fmla="*/ 579 w 2979"/>
                <a:gd name="T37" fmla="*/ 724 h 2771"/>
                <a:gd name="T38" fmla="*/ 341 w 2979"/>
                <a:gd name="T39" fmla="*/ 1388 h 2771"/>
                <a:gd name="T40" fmla="*/ 1011 w 2979"/>
                <a:gd name="T41" fmla="*/ 2612 h 2771"/>
                <a:gd name="T42" fmla="*/ 106 w 2979"/>
                <a:gd name="T43" fmla="*/ 1386 h 2771"/>
                <a:gd name="T44" fmla="*/ 1453 w 2979"/>
                <a:gd name="T45" fmla="*/ 468 h 2771"/>
                <a:gd name="T46" fmla="*/ 1904 w 2979"/>
                <a:gd name="T47" fmla="*/ 683 h 2771"/>
                <a:gd name="T48" fmla="*/ 2138 w 2979"/>
                <a:gd name="T49" fmla="*/ 1359 h 2771"/>
                <a:gd name="T50" fmla="*/ 1500 w 2979"/>
                <a:gd name="T51" fmla="*/ 2299 h 2771"/>
                <a:gd name="T52" fmla="*/ 817 w 2979"/>
                <a:gd name="T53" fmla="*/ 1386 h 2771"/>
                <a:gd name="T54" fmla="*/ 1453 w 2979"/>
                <a:gd name="T55" fmla="*/ 468 h 2771"/>
                <a:gd name="T56" fmla="*/ 1636 w 2979"/>
                <a:gd name="T57" fmla="*/ 2660 h 2771"/>
                <a:gd name="T58" fmla="*/ 448 w 2979"/>
                <a:gd name="T59" fmla="*/ 1388 h 2771"/>
                <a:gd name="T60" fmla="*/ 662 w 2979"/>
                <a:gd name="T61" fmla="*/ 790 h 2771"/>
                <a:gd name="T62" fmla="*/ 1138 w 2979"/>
                <a:gd name="T63" fmla="*/ 484 h 2771"/>
                <a:gd name="T64" fmla="*/ 710 w 2979"/>
                <a:gd name="T65" fmla="*/ 1386 h 2771"/>
                <a:gd name="T66" fmla="*/ 1636 w 2979"/>
                <a:gd name="T67" fmla="*/ 2416 h 2771"/>
                <a:gd name="T68" fmla="*/ 2611 w 2979"/>
                <a:gd name="T69" fmla="*/ 1386 h 2771"/>
                <a:gd name="T70" fmla="*/ 2613 w 2979"/>
                <a:gd name="T71" fmla="*/ 1386 h 2771"/>
                <a:gd name="T72" fmla="*/ 1933 w 2979"/>
                <a:gd name="T73" fmla="*/ 147 h 2771"/>
                <a:gd name="T74" fmla="*/ 2873 w 2979"/>
                <a:gd name="T75" fmla="*/ 1386 h 2771"/>
                <a:gd name="T76" fmla="*/ 1636 w 2979"/>
                <a:gd name="T77" fmla="*/ 2660 h 2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79" h="2771">
                  <a:moveTo>
                    <a:pt x="2979" y="1386"/>
                  </a:moveTo>
                  <a:cubicBezTo>
                    <a:pt x="2979" y="610"/>
                    <a:pt x="2382" y="2"/>
                    <a:pt x="1619" y="2"/>
                  </a:cubicBezTo>
                  <a:cubicBezTo>
                    <a:pt x="1606" y="3"/>
                    <a:pt x="1586" y="2"/>
                    <a:pt x="1562" y="2"/>
                  </a:cubicBezTo>
                  <a:cubicBezTo>
                    <a:pt x="1446" y="1"/>
                    <a:pt x="1328" y="0"/>
                    <a:pt x="1279" y="6"/>
                  </a:cubicBezTo>
                  <a:cubicBezTo>
                    <a:pt x="545" y="38"/>
                    <a:pt x="0" y="620"/>
                    <a:pt x="0" y="1386"/>
                  </a:cubicBezTo>
                  <a:cubicBezTo>
                    <a:pt x="0" y="2162"/>
                    <a:pt x="604" y="2770"/>
                    <a:pt x="1375" y="2770"/>
                  </a:cubicBezTo>
                  <a:cubicBezTo>
                    <a:pt x="1390" y="2770"/>
                    <a:pt x="1408" y="2770"/>
                    <a:pt x="1429" y="2770"/>
                  </a:cubicBezTo>
                  <a:cubicBezTo>
                    <a:pt x="1456" y="2771"/>
                    <a:pt x="1486" y="2771"/>
                    <a:pt x="1516" y="2771"/>
                  </a:cubicBezTo>
                  <a:cubicBezTo>
                    <a:pt x="1563" y="2771"/>
                    <a:pt x="1608" y="2770"/>
                    <a:pt x="1639" y="2766"/>
                  </a:cubicBezTo>
                  <a:cubicBezTo>
                    <a:pt x="2403" y="2765"/>
                    <a:pt x="2979" y="2172"/>
                    <a:pt x="2979" y="1386"/>
                  </a:cubicBezTo>
                  <a:moveTo>
                    <a:pt x="106" y="1386"/>
                  </a:moveTo>
                  <a:cubicBezTo>
                    <a:pt x="106" y="659"/>
                    <a:pt x="638" y="111"/>
                    <a:pt x="1343" y="111"/>
                  </a:cubicBezTo>
                  <a:cubicBezTo>
                    <a:pt x="2028" y="111"/>
                    <a:pt x="2506" y="635"/>
                    <a:pt x="2506" y="1386"/>
                  </a:cubicBezTo>
                  <a:cubicBezTo>
                    <a:pt x="2504" y="1386"/>
                    <a:pt x="2504" y="1386"/>
                    <a:pt x="2504" y="1386"/>
                  </a:cubicBezTo>
                  <a:cubicBezTo>
                    <a:pt x="2504" y="1864"/>
                    <a:pt x="2196" y="2236"/>
                    <a:pt x="1768" y="2300"/>
                  </a:cubicBezTo>
                  <a:cubicBezTo>
                    <a:pt x="2022" y="2137"/>
                    <a:pt x="2232" y="1810"/>
                    <a:pt x="2244" y="1362"/>
                  </a:cubicBezTo>
                  <a:cubicBezTo>
                    <a:pt x="2252" y="1059"/>
                    <a:pt x="2158" y="791"/>
                    <a:pt x="1981" y="609"/>
                  </a:cubicBezTo>
                  <a:cubicBezTo>
                    <a:pt x="1819" y="443"/>
                    <a:pt x="1598" y="355"/>
                    <a:pt x="1343" y="355"/>
                  </a:cubicBezTo>
                  <a:cubicBezTo>
                    <a:pt x="1034" y="355"/>
                    <a:pt x="769" y="483"/>
                    <a:pt x="579" y="724"/>
                  </a:cubicBezTo>
                  <a:cubicBezTo>
                    <a:pt x="432" y="909"/>
                    <a:pt x="341" y="1164"/>
                    <a:pt x="341" y="1388"/>
                  </a:cubicBezTo>
                  <a:cubicBezTo>
                    <a:pt x="341" y="1941"/>
                    <a:pt x="602" y="2388"/>
                    <a:pt x="1011" y="2612"/>
                  </a:cubicBezTo>
                  <a:cubicBezTo>
                    <a:pt x="482" y="2458"/>
                    <a:pt x="106" y="1974"/>
                    <a:pt x="106" y="1386"/>
                  </a:cubicBezTo>
                  <a:moveTo>
                    <a:pt x="1453" y="468"/>
                  </a:moveTo>
                  <a:cubicBezTo>
                    <a:pt x="1632" y="489"/>
                    <a:pt x="1787" y="562"/>
                    <a:pt x="1904" y="683"/>
                  </a:cubicBezTo>
                  <a:cubicBezTo>
                    <a:pt x="2062" y="845"/>
                    <a:pt x="2145" y="1085"/>
                    <a:pt x="2138" y="1359"/>
                  </a:cubicBezTo>
                  <a:cubicBezTo>
                    <a:pt x="2127" y="1754"/>
                    <a:pt x="1901" y="2215"/>
                    <a:pt x="1500" y="2299"/>
                  </a:cubicBezTo>
                  <a:cubicBezTo>
                    <a:pt x="1091" y="2234"/>
                    <a:pt x="817" y="1877"/>
                    <a:pt x="817" y="1386"/>
                  </a:cubicBezTo>
                  <a:cubicBezTo>
                    <a:pt x="817" y="907"/>
                    <a:pt x="1066" y="548"/>
                    <a:pt x="1453" y="468"/>
                  </a:cubicBezTo>
                  <a:moveTo>
                    <a:pt x="1636" y="2660"/>
                  </a:moveTo>
                  <a:cubicBezTo>
                    <a:pt x="947" y="2660"/>
                    <a:pt x="448" y="2125"/>
                    <a:pt x="448" y="1388"/>
                  </a:cubicBezTo>
                  <a:cubicBezTo>
                    <a:pt x="448" y="1186"/>
                    <a:pt x="530" y="957"/>
                    <a:pt x="662" y="790"/>
                  </a:cubicBezTo>
                  <a:cubicBezTo>
                    <a:pt x="788" y="631"/>
                    <a:pt x="950" y="527"/>
                    <a:pt x="1138" y="484"/>
                  </a:cubicBezTo>
                  <a:cubicBezTo>
                    <a:pt x="871" y="659"/>
                    <a:pt x="710" y="985"/>
                    <a:pt x="710" y="1386"/>
                  </a:cubicBezTo>
                  <a:cubicBezTo>
                    <a:pt x="710" y="1992"/>
                    <a:pt x="1091" y="2416"/>
                    <a:pt x="1636" y="2416"/>
                  </a:cubicBezTo>
                  <a:cubicBezTo>
                    <a:pt x="2191" y="2416"/>
                    <a:pt x="2611" y="1973"/>
                    <a:pt x="2611" y="1386"/>
                  </a:cubicBezTo>
                  <a:cubicBezTo>
                    <a:pt x="2613" y="1386"/>
                    <a:pt x="2613" y="1386"/>
                    <a:pt x="2613" y="1386"/>
                  </a:cubicBezTo>
                  <a:cubicBezTo>
                    <a:pt x="2613" y="821"/>
                    <a:pt x="2347" y="367"/>
                    <a:pt x="1933" y="147"/>
                  </a:cubicBezTo>
                  <a:cubicBezTo>
                    <a:pt x="2479" y="286"/>
                    <a:pt x="2873" y="780"/>
                    <a:pt x="2873" y="1386"/>
                  </a:cubicBezTo>
                  <a:cubicBezTo>
                    <a:pt x="2873" y="2112"/>
                    <a:pt x="2341" y="2660"/>
                    <a:pt x="1636" y="26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cxnSp>
        <p:nvCxnSpPr>
          <p:cNvPr id="28" name="Straight Connector 27"/>
          <p:cNvCxnSpPr/>
          <p:nvPr userDrawn="1"/>
        </p:nvCxnSpPr>
        <p:spPr>
          <a:xfrm>
            <a:off x="438150" y="6153150"/>
            <a:ext cx="113284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Title 1"/>
          <p:cNvSpPr>
            <a:spLocks noGrp="1"/>
          </p:cNvSpPr>
          <p:nvPr>
            <p:ph type="ctrTitle" hasCustomPrompt="1"/>
          </p:nvPr>
        </p:nvSpPr>
        <p:spPr>
          <a:xfrm>
            <a:off x="430690" y="482601"/>
            <a:ext cx="5666898" cy="1470025"/>
          </a:xfrm>
        </p:spPr>
        <p:txBody>
          <a:bodyPr anchor="b" anchorCtr="0">
            <a:normAutofit/>
          </a:bodyPr>
          <a:lstStyle>
            <a:lvl1pPr>
              <a:lnSpc>
                <a:spcPct val="90000"/>
              </a:lnSpc>
              <a:defRPr sz="3400">
                <a:solidFill>
                  <a:schemeClr val="bg1"/>
                </a:solidFill>
              </a:defRPr>
            </a:lvl1pPr>
          </a:lstStyle>
          <a:p>
            <a:r>
              <a:rPr lang="en-US" dirty="0" smtClean="0"/>
              <a:t>Master title style</a:t>
            </a:r>
            <a:endParaRPr lang="en-GB" dirty="0"/>
          </a:p>
        </p:txBody>
      </p:sp>
      <p:sp>
        <p:nvSpPr>
          <p:cNvPr id="35" name="Subtitle 2"/>
          <p:cNvSpPr>
            <a:spLocks noGrp="1"/>
          </p:cNvSpPr>
          <p:nvPr>
            <p:ph type="subTitle" idx="1" hasCustomPrompt="1"/>
          </p:nvPr>
        </p:nvSpPr>
        <p:spPr>
          <a:xfrm>
            <a:off x="430690" y="1943101"/>
            <a:ext cx="5667628" cy="542924"/>
          </a:xfrm>
        </p:spPr>
        <p:txBody>
          <a:bodyPr>
            <a:normAutofit/>
          </a:bodyPr>
          <a:lstStyle>
            <a:lvl1pPr marL="0" indent="0" algn="l">
              <a:lnSpc>
                <a:spcPct val="90000"/>
              </a:lnSpc>
              <a:buNone/>
              <a:defRPr sz="34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Master subtitle style</a:t>
            </a:r>
            <a:endParaRPr lang="en-GB" dirty="0"/>
          </a:p>
        </p:txBody>
      </p:sp>
    </p:spTree>
    <p:extLst>
      <p:ext uri="{BB962C8B-B14F-4D97-AF65-F5344CB8AC3E}">
        <p14:creationId xmlns:p14="http://schemas.microsoft.com/office/powerpoint/2010/main" val="3651477394"/>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438150" y="1495427"/>
            <a:ext cx="8286750" cy="2860674"/>
          </a:xfrm>
        </p:spPr>
        <p:txBody>
          <a:bodyPr numCol="3" spcCol="360000"/>
          <a:lstStyle>
            <a:lvl1pPr marL="342900" indent="-342900">
              <a:spcBef>
                <a:spcPts val="1200"/>
              </a:spcBef>
              <a:buFont typeface="+mj-lt"/>
              <a:buAutoNum type="arabicPeriod"/>
              <a:defRPr sz="1400">
                <a:latin typeface="+mn-lt"/>
              </a:defRPr>
            </a:lvl1pPr>
            <a:lvl2pPr marL="355600" indent="0">
              <a:lnSpc>
                <a:spcPct val="100000"/>
              </a:lnSpc>
              <a:spcBef>
                <a:spcPts val="0"/>
              </a:spcBef>
              <a:defRPr sz="1400"/>
            </a:lvl2pPr>
            <a:lvl3pPr marL="536575" indent="-180975">
              <a:defRPr/>
            </a:lvl3pPr>
            <a:lvl4pPr marL="717550" indent="-180975">
              <a:defRPr/>
            </a:lvl4pPr>
            <a:lvl5pPr marL="898525" indent="-17145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r>
              <a:rPr lang="en-US" smtClean="0"/>
              <a:t>Date</a:t>
            </a:r>
            <a:endParaRPr lang="en-GB"/>
          </a:p>
        </p:txBody>
      </p:sp>
      <p:sp>
        <p:nvSpPr>
          <p:cNvPr id="5" name="Footer Placeholder 4"/>
          <p:cNvSpPr>
            <a:spLocks noGrp="1"/>
          </p:cNvSpPr>
          <p:nvPr>
            <p:ph type="ftr" sz="quarter" idx="11"/>
          </p:nvPr>
        </p:nvSpPr>
        <p:spPr/>
        <p:txBody>
          <a:bodyPr/>
          <a:lstStyle/>
          <a:p>
            <a:r>
              <a:rPr lang="en-GB" smtClean="0"/>
              <a:t>Document Title</a:t>
            </a:r>
            <a:endParaRPr lang="en-GB"/>
          </a:p>
        </p:txBody>
      </p:sp>
      <p:sp>
        <p:nvSpPr>
          <p:cNvPr id="6" name="Slide Number Placeholder 5"/>
          <p:cNvSpPr>
            <a:spLocks noGrp="1"/>
          </p:cNvSpPr>
          <p:nvPr>
            <p:ph type="sldNum" sz="quarter" idx="12"/>
          </p:nvPr>
        </p:nvSpPr>
        <p:spPr/>
        <p:txBody>
          <a:bodyPr/>
          <a:lstStyle/>
          <a:p>
            <a:fld id="{DB75849A-DCBB-42F1-AFA6-094BC757D811}" type="slidenum">
              <a:rPr lang="en-GB" smtClean="0"/>
              <a:t>‹#›</a:t>
            </a:fld>
            <a:endParaRPr lang="en-GB"/>
          </a:p>
        </p:txBody>
      </p:sp>
    </p:spTree>
    <p:extLst>
      <p:ext uri="{BB962C8B-B14F-4D97-AF65-F5344CB8AC3E}">
        <p14:creationId xmlns:p14="http://schemas.microsoft.com/office/powerpoint/2010/main" val="785231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r>
              <a:rPr lang="en-US" smtClean="0"/>
              <a:t>Date</a:t>
            </a:r>
            <a:endParaRPr lang="en-GB"/>
          </a:p>
        </p:txBody>
      </p:sp>
      <p:sp>
        <p:nvSpPr>
          <p:cNvPr id="5" name="Footer Placeholder 4"/>
          <p:cNvSpPr>
            <a:spLocks noGrp="1"/>
          </p:cNvSpPr>
          <p:nvPr>
            <p:ph type="ftr" sz="quarter" idx="11"/>
          </p:nvPr>
        </p:nvSpPr>
        <p:spPr/>
        <p:txBody>
          <a:bodyPr/>
          <a:lstStyle/>
          <a:p>
            <a:r>
              <a:rPr lang="en-GB" smtClean="0"/>
              <a:t>Document Title</a:t>
            </a:r>
            <a:endParaRPr lang="en-GB"/>
          </a:p>
        </p:txBody>
      </p:sp>
      <p:sp>
        <p:nvSpPr>
          <p:cNvPr id="6" name="Slide Number Placeholder 5"/>
          <p:cNvSpPr>
            <a:spLocks noGrp="1"/>
          </p:cNvSpPr>
          <p:nvPr>
            <p:ph type="sldNum" sz="quarter" idx="12"/>
          </p:nvPr>
        </p:nvSpPr>
        <p:spPr/>
        <p:txBody>
          <a:bodyPr/>
          <a:lstStyle/>
          <a:p>
            <a:fld id="{DB75849A-DCBB-42F1-AFA6-094BC757D811}" type="slidenum">
              <a:rPr lang="en-GB" smtClean="0"/>
              <a:t>‹#›</a:t>
            </a:fld>
            <a:endParaRPr lang="en-GB"/>
          </a:p>
        </p:txBody>
      </p:sp>
    </p:spTree>
    <p:extLst>
      <p:ext uri="{BB962C8B-B14F-4D97-AF65-F5344CB8AC3E}">
        <p14:creationId xmlns:p14="http://schemas.microsoft.com/office/powerpoint/2010/main" val="2797578861"/>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 column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438150" y="1495426"/>
            <a:ext cx="9094733" cy="4089399"/>
          </a:xfrm>
        </p:spPr>
        <p:txBody>
          <a:bodyPr numCol="2" spcCol="360000"/>
          <a:lstStyle>
            <a:lvl1pPr marL="179388" indent="-179388">
              <a:spcBef>
                <a:spcPts val="1500"/>
              </a:spcBef>
              <a:buFont typeface="Arial" panose="020B0604020202020204" pitchFamily="34" charset="0"/>
              <a:buChar char="•"/>
              <a:defRPr/>
            </a:lvl1pPr>
            <a:lvl2pPr marL="357188" indent="-177800">
              <a:buFont typeface="Arial" panose="020B0604020202020204" pitchFamily="34" charset="0"/>
              <a:buChar char="•"/>
              <a:defRPr/>
            </a:lvl2pPr>
            <a:lvl3pPr marL="538163" indent="-180975">
              <a:defRPr/>
            </a:lvl3pPr>
            <a:lvl4pPr marL="714375" indent="-177800">
              <a:defRPr/>
            </a:lvl4pPr>
            <a:lvl5pPr marL="890588" indent="-17145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r>
              <a:rPr lang="en-US" smtClean="0"/>
              <a:t>Date</a:t>
            </a:r>
            <a:endParaRPr lang="en-GB"/>
          </a:p>
        </p:txBody>
      </p:sp>
      <p:sp>
        <p:nvSpPr>
          <p:cNvPr id="5" name="Footer Placeholder 4"/>
          <p:cNvSpPr>
            <a:spLocks noGrp="1"/>
          </p:cNvSpPr>
          <p:nvPr>
            <p:ph type="ftr" sz="quarter" idx="11"/>
          </p:nvPr>
        </p:nvSpPr>
        <p:spPr/>
        <p:txBody>
          <a:bodyPr/>
          <a:lstStyle/>
          <a:p>
            <a:r>
              <a:rPr lang="en-GB" smtClean="0"/>
              <a:t>Document Title</a:t>
            </a:r>
            <a:endParaRPr lang="en-GB"/>
          </a:p>
        </p:txBody>
      </p:sp>
      <p:sp>
        <p:nvSpPr>
          <p:cNvPr id="6" name="Slide Number Placeholder 5"/>
          <p:cNvSpPr>
            <a:spLocks noGrp="1"/>
          </p:cNvSpPr>
          <p:nvPr>
            <p:ph type="sldNum" sz="quarter" idx="12"/>
          </p:nvPr>
        </p:nvSpPr>
        <p:spPr/>
        <p:txBody>
          <a:bodyPr/>
          <a:lstStyle/>
          <a:p>
            <a:fld id="{DB75849A-DCBB-42F1-AFA6-094BC757D811}" type="slidenum">
              <a:rPr lang="en-GB" smtClean="0"/>
              <a:t>‹#›</a:t>
            </a:fld>
            <a:endParaRPr lang="en-GB"/>
          </a:p>
        </p:txBody>
      </p:sp>
    </p:spTree>
    <p:extLst>
      <p:ext uri="{BB962C8B-B14F-4D97-AF65-F5344CB8AC3E}">
        <p14:creationId xmlns:p14="http://schemas.microsoft.com/office/powerpoint/2010/main" val="1600215291"/>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graphic plus 2 column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4253405" y="1495426"/>
            <a:ext cx="7522511" cy="4089399"/>
          </a:xfrm>
        </p:spPr>
        <p:txBody>
          <a:bodyPr numCol="2" spcCol="360000"/>
          <a:lstStyle>
            <a:lvl1pPr marL="0" indent="0">
              <a:spcBef>
                <a:spcPts val="1500"/>
              </a:spcBef>
              <a:buFont typeface="Arial" panose="020B0604020202020204" pitchFamily="34" charset="0"/>
              <a:buNone/>
              <a:defRPr/>
            </a:lvl1pPr>
            <a:lvl2pPr marL="0" indent="0">
              <a:spcBef>
                <a:spcPts val="1500"/>
              </a:spcBef>
              <a:buFont typeface="Arial" panose="020B0604020202020204" pitchFamily="34" charset="0"/>
              <a:buNone/>
              <a:defRPr/>
            </a:lvl2pPr>
            <a:lvl3pPr marL="180975" indent="-180975">
              <a:defRPr/>
            </a:lvl3pPr>
            <a:lvl4pPr marL="357188" indent="-177800">
              <a:defRPr/>
            </a:lvl4pPr>
            <a:lvl5pPr marL="533400" indent="-17145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r>
              <a:rPr lang="en-US" smtClean="0"/>
              <a:t>Date</a:t>
            </a:r>
            <a:endParaRPr lang="en-GB"/>
          </a:p>
        </p:txBody>
      </p:sp>
      <p:sp>
        <p:nvSpPr>
          <p:cNvPr id="5" name="Footer Placeholder 4"/>
          <p:cNvSpPr>
            <a:spLocks noGrp="1"/>
          </p:cNvSpPr>
          <p:nvPr>
            <p:ph type="ftr" sz="quarter" idx="11"/>
          </p:nvPr>
        </p:nvSpPr>
        <p:spPr/>
        <p:txBody>
          <a:bodyPr/>
          <a:lstStyle/>
          <a:p>
            <a:r>
              <a:rPr lang="en-GB" smtClean="0"/>
              <a:t>Document Title</a:t>
            </a:r>
            <a:endParaRPr lang="en-GB"/>
          </a:p>
        </p:txBody>
      </p:sp>
      <p:sp>
        <p:nvSpPr>
          <p:cNvPr id="6" name="Slide Number Placeholder 5"/>
          <p:cNvSpPr>
            <a:spLocks noGrp="1"/>
          </p:cNvSpPr>
          <p:nvPr>
            <p:ph type="sldNum" sz="quarter" idx="12"/>
          </p:nvPr>
        </p:nvSpPr>
        <p:spPr/>
        <p:txBody>
          <a:bodyPr/>
          <a:lstStyle/>
          <a:p>
            <a:fld id="{DB75849A-DCBB-42F1-AFA6-094BC757D811}" type="slidenum">
              <a:rPr lang="en-GB" smtClean="0"/>
              <a:t>‹#›</a:t>
            </a:fld>
            <a:endParaRPr lang="en-GB"/>
          </a:p>
        </p:txBody>
      </p:sp>
    </p:spTree>
    <p:extLst>
      <p:ext uri="{BB962C8B-B14F-4D97-AF65-F5344CB8AC3E}">
        <p14:creationId xmlns:p14="http://schemas.microsoft.com/office/powerpoint/2010/main" val="888341298"/>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Date Placeholder 4"/>
          <p:cNvSpPr>
            <a:spLocks noGrp="1"/>
          </p:cNvSpPr>
          <p:nvPr>
            <p:ph type="dt" sz="half" idx="10"/>
          </p:nvPr>
        </p:nvSpPr>
        <p:spPr/>
        <p:txBody>
          <a:bodyPr/>
          <a:lstStyle/>
          <a:p>
            <a:r>
              <a:rPr lang="en-US" smtClean="0"/>
              <a:t>Date</a:t>
            </a:r>
            <a:endParaRPr lang="en-GB"/>
          </a:p>
        </p:txBody>
      </p:sp>
      <p:sp>
        <p:nvSpPr>
          <p:cNvPr id="6" name="Footer Placeholder 5"/>
          <p:cNvSpPr>
            <a:spLocks noGrp="1"/>
          </p:cNvSpPr>
          <p:nvPr>
            <p:ph type="ftr" sz="quarter" idx="11"/>
          </p:nvPr>
        </p:nvSpPr>
        <p:spPr/>
        <p:txBody>
          <a:bodyPr/>
          <a:lstStyle/>
          <a:p>
            <a:r>
              <a:rPr lang="en-GB" smtClean="0"/>
              <a:t>Document Title</a:t>
            </a:r>
            <a:endParaRPr lang="en-GB"/>
          </a:p>
        </p:txBody>
      </p:sp>
      <p:sp>
        <p:nvSpPr>
          <p:cNvPr id="7" name="Slide Number Placeholder 6"/>
          <p:cNvSpPr>
            <a:spLocks noGrp="1"/>
          </p:cNvSpPr>
          <p:nvPr>
            <p:ph type="sldNum" sz="quarter" idx="12"/>
          </p:nvPr>
        </p:nvSpPr>
        <p:spPr/>
        <p:txBody>
          <a:bodyPr/>
          <a:lstStyle/>
          <a:p>
            <a:fld id="{DB75849A-DCBB-42F1-AFA6-094BC757D811}" type="slidenum">
              <a:rPr lang="en-GB" smtClean="0"/>
              <a:t>‹#›</a:t>
            </a:fld>
            <a:endParaRPr lang="en-GB"/>
          </a:p>
        </p:txBody>
      </p:sp>
      <p:sp>
        <p:nvSpPr>
          <p:cNvPr id="10" name="Content Placeholder 9"/>
          <p:cNvSpPr>
            <a:spLocks noGrp="1"/>
          </p:cNvSpPr>
          <p:nvPr>
            <p:ph sz="quarter" idx="13"/>
          </p:nvPr>
        </p:nvSpPr>
        <p:spPr>
          <a:xfrm>
            <a:off x="438149" y="1496219"/>
            <a:ext cx="5596955" cy="349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Content Placeholder 9"/>
          <p:cNvSpPr>
            <a:spLocks noGrp="1"/>
          </p:cNvSpPr>
          <p:nvPr>
            <p:ph sz="quarter" idx="14"/>
          </p:nvPr>
        </p:nvSpPr>
        <p:spPr>
          <a:xfrm>
            <a:off x="6169594" y="1496219"/>
            <a:ext cx="5596955" cy="349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986286672"/>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38150" y="1535113"/>
            <a:ext cx="5596953" cy="350837"/>
          </a:xfrm>
        </p:spPr>
        <p:txBody>
          <a:bodyPr anchor="b"/>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Text Placeholder 4"/>
          <p:cNvSpPr>
            <a:spLocks noGrp="1"/>
          </p:cNvSpPr>
          <p:nvPr>
            <p:ph type="body" sz="quarter" idx="3"/>
          </p:nvPr>
        </p:nvSpPr>
        <p:spPr>
          <a:xfrm>
            <a:off x="6169594" y="1535113"/>
            <a:ext cx="5596955" cy="350837"/>
          </a:xfrm>
        </p:spPr>
        <p:txBody>
          <a:bodyPr anchor="b"/>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7" name="Date Placeholder 6"/>
          <p:cNvSpPr>
            <a:spLocks noGrp="1"/>
          </p:cNvSpPr>
          <p:nvPr>
            <p:ph type="dt" sz="half" idx="10"/>
          </p:nvPr>
        </p:nvSpPr>
        <p:spPr/>
        <p:txBody>
          <a:bodyPr/>
          <a:lstStyle/>
          <a:p>
            <a:r>
              <a:rPr lang="en-US" smtClean="0"/>
              <a:t>Date</a:t>
            </a:r>
            <a:endParaRPr lang="en-GB"/>
          </a:p>
        </p:txBody>
      </p:sp>
      <p:sp>
        <p:nvSpPr>
          <p:cNvPr id="8" name="Footer Placeholder 7"/>
          <p:cNvSpPr>
            <a:spLocks noGrp="1"/>
          </p:cNvSpPr>
          <p:nvPr>
            <p:ph type="ftr" sz="quarter" idx="11"/>
          </p:nvPr>
        </p:nvSpPr>
        <p:spPr/>
        <p:txBody>
          <a:bodyPr/>
          <a:lstStyle/>
          <a:p>
            <a:r>
              <a:rPr lang="en-GB" smtClean="0"/>
              <a:t>Document Title</a:t>
            </a:r>
            <a:endParaRPr lang="en-GB"/>
          </a:p>
        </p:txBody>
      </p:sp>
      <p:sp>
        <p:nvSpPr>
          <p:cNvPr id="9" name="Slide Number Placeholder 8"/>
          <p:cNvSpPr>
            <a:spLocks noGrp="1"/>
          </p:cNvSpPr>
          <p:nvPr>
            <p:ph type="sldNum" sz="quarter" idx="12"/>
          </p:nvPr>
        </p:nvSpPr>
        <p:spPr/>
        <p:txBody>
          <a:bodyPr/>
          <a:lstStyle/>
          <a:p>
            <a:fld id="{DB75849A-DCBB-42F1-AFA6-094BC757D811}" type="slidenum">
              <a:rPr lang="en-GB" smtClean="0"/>
              <a:t>‹#›</a:t>
            </a:fld>
            <a:endParaRPr lang="en-GB"/>
          </a:p>
        </p:txBody>
      </p:sp>
      <p:sp>
        <p:nvSpPr>
          <p:cNvPr id="10" name="Content Placeholder 9"/>
          <p:cNvSpPr>
            <a:spLocks noGrp="1"/>
          </p:cNvSpPr>
          <p:nvPr>
            <p:ph sz="quarter" idx="13"/>
          </p:nvPr>
        </p:nvSpPr>
        <p:spPr>
          <a:xfrm>
            <a:off x="438149" y="1981994"/>
            <a:ext cx="5596955" cy="349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Content Placeholder 9"/>
          <p:cNvSpPr>
            <a:spLocks noGrp="1"/>
          </p:cNvSpPr>
          <p:nvPr>
            <p:ph sz="quarter" idx="14"/>
          </p:nvPr>
        </p:nvSpPr>
        <p:spPr>
          <a:xfrm>
            <a:off x="6169594" y="1981994"/>
            <a:ext cx="5596955" cy="349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itle 1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693463014"/>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6098315" y="6308726"/>
            <a:ext cx="4905442" cy="144000"/>
          </a:xfrm>
          <a:prstGeom prst="rect">
            <a:avLst/>
          </a:prstGeom>
        </p:spPr>
        <p:txBody>
          <a:bodyPr vert="horz" lIns="0" tIns="0" rIns="0" bIns="0" rtlCol="0" anchor="ctr">
            <a:noAutofit/>
          </a:bodyPr>
          <a:lstStyle>
            <a:lvl1pPr algn="r">
              <a:defRPr sz="900">
                <a:solidFill>
                  <a:schemeClr val="accent6"/>
                </a:solidFill>
              </a:defRPr>
            </a:lvl1pPr>
          </a:lstStyle>
          <a:p>
            <a:r>
              <a:rPr lang="en-GB" smtClean="0"/>
              <a:t>Document Title</a:t>
            </a:r>
            <a:endParaRPr lang="en-GB" dirty="0"/>
          </a:p>
        </p:txBody>
      </p:sp>
      <p:sp>
        <p:nvSpPr>
          <p:cNvPr id="2" name="Title Placeholder 1"/>
          <p:cNvSpPr>
            <a:spLocks noGrp="1"/>
          </p:cNvSpPr>
          <p:nvPr>
            <p:ph type="title"/>
          </p:nvPr>
        </p:nvSpPr>
        <p:spPr>
          <a:xfrm>
            <a:off x="438150" y="408720"/>
            <a:ext cx="11328400" cy="610455"/>
          </a:xfrm>
          <a:prstGeom prst="rect">
            <a:avLst/>
          </a:prstGeom>
        </p:spPr>
        <p:txBody>
          <a:bodyPr vert="horz" lIns="0" tIns="0" rIns="0" bIns="0" rtlCol="0" anchor="t" anchorCtr="0">
            <a:no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38150" y="1495426"/>
            <a:ext cx="11328400" cy="4006849"/>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a:t>
            </a:r>
          </a:p>
          <a:p>
            <a:pPr lvl="7"/>
            <a:r>
              <a:rPr lang="en-US" dirty="0" smtClean="0"/>
              <a:t>Eight</a:t>
            </a:r>
          </a:p>
          <a:p>
            <a:pPr lvl="8"/>
            <a:r>
              <a:rPr lang="en-US" dirty="0" smtClean="0"/>
              <a:t>nine</a:t>
            </a:r>
          </a:p>
        </p:txBody>
      </p:sp>
      <p:sp>
        <p:nvSpPr>
          <p:cNvPr id="4" name="Date Placeholder 3"/>
          <p:cNvSpPr>
            <a:spLocks noGrp="1"/>
          </p:cNvSpPr>
          <p:nvPr>
            <p:ph type="dt" sz="half" idx="2"/>
          </p:nvPr>
        </p:nvSpPr>
        <p:spPr>
          <a:xfrm>
            <a:off x="11027572" y="6308726"/>
            <a:ext cx="469108" cy="144000"/>
          </a:xfrm>
          <a:prstGeom prst="rect">
            <a:avLst/>
          </a:prstGeom>
        </p:spPr>
        <p:txBody>
          <a:bodyPr vert="horz" lIns="0" tIns="0" rIns="0" bIns="0" rtlCol="0" anchor="ctr">
            <a:noAutofit/>
          </a:bodyPr>
          <a:lstStyle>
            <a:lvl1pPr algn="r">
              <a:defRPr sz="900">
                <a:solidFill>
                  <a:schemeClr val="accent6"/>
                </a:solidFill>
              </a:defRPr>
            </a:lvl1pPr>
          </a:lstStyle>
          <a:p>
            <a:pPr algn="ctr"/>
            <a:r>
              <a:rPr lang="en-US" dirty="0" smtClean="0"/>
              <a:t>Date</a:t>
            </a:r>
            <a:endParaRPr lang="en-GB" dirty="0"/>
          </a:p>
        </p:txBody>
      </p:sp>
      <p:sp>
        <p:nvSpPr>
          <p:cNvPr id="6" name="Slide Number Placeholder 5"/>
          <p:cNvSpPr>
            <a:spLocks noGrp="1"/>
          </p:cNvSpPr>
          <p:nvPr>
            <p:ph type="sldNum" sz="quarter" idx="4"/>
          </p:nvPr>
        </p:nvSpPr>
        <p:spPr>
          <a:xfrm>
            <a:off x="11532394" y="6308726"/>
            <a:ext cx="243521" cy="144000"/>
          </a:xfrm>
          <a:prstGeom prst="rect">
            <a:avLst/>
          </a:prstGeom>
        </p:spPr>
        <p:txBody>
          <a:bodyPr vert="horz" lIns="0" tIns="0" rIns="0" bIns="0" rtlCol="0" anchor="ctr">
            <a:noAutofit/>
          </a:bodyPr>
          <a:lstStyle>
            <a:lvl1pPr algn="r">
              <a:defRPr sz="900">
                <a:solidFill>
                  <a:schemeClr val="accent6"/>
                </a:solidFill>
              </a:defRPr>
            </a:lvl1pPr>
          </a:lstStyle>
          <a:p>
            <a:fld id="{DB75849A-DCBB-42F1-AFA6-094BC757D811}" type="slidenum">
              <a:rPr lang="en-GB" smtClean="0"/>
              <a:pPr/>
              <a:t>‹#›</a:t>
            </a:fld>
            <a:endParaRPr lang="en-GB" dirty="0"/>
          </a:p>
        </p:txBody>
      </p:sp>
      <p:cxnSp>
        <p:nvCxnSpPr>
          <p:cNvPr id="9" name="Straight Connector 8"/>
          <p:cNvCxnSpPr/>
          <p:nvPr userDrawn="1"/>
        </p:nvCxnSpPr>
        <p:spPr>
          <a:xfrm>
            <a:off x="438150" y="6153150"/>
            <a:ext cx="1132840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23" name="Group 22"/>
          <p:cNvGrpSpPr>
            <a:grpSpLocks noChangeAspect="1"/>
          </p:cNvGrpSpPr>
          <p:nvPr userDrawn="1"/>
        </p:nvGrpSpPr>
        <p:grpSpPr>
          <a:xfrm>
            <a:off x="431006" y="6329881"/>
            <a:ext cx="1476000" cy="196205"/>
            <a:chOff x="6905625" y="4194175"/>
            <a:chExt cx="3152775" cy="419100"/>
          </a:xfrm>
          <a:solidFill>
            <a:schemeClr val="accent5"/>
          </a:solidFill>
        </p:grpSpPr>
        <p:sp>
          <p:nvSpPr>
            <p:cNvPr id="14" name="Freeform 6"/>
            <p:cNvSpPr>
              <a:spLocks noEditPoints="1"/>
            </p:cNvSpPr>
            <p:nvPr userDrawn="1"/>
          </p:nvSpPr>
          <p:spPr bwMode="auto">
            <a:xfrm>
              <a:off x="7824788" y="4200525"/>
              <a:ext cx="295275" cy="406400"/>
            </a:xfrm>
            <a:custGeom>
              <a:avLst/>
              <a:gdLst>
                <a:gd name="T0" fmla="*/ 174 w 186"/>
                <a:gd name="T1" fmla="*/ 11 h 256"/>
                <a:gd name="T2" fmla="*/ 174 w 186"/>
                <a:gd name="T3" fmla="*/ 32 h 256"/>
                <a:gd name="T4" fmla="*/ 118 w 186"/>
                <a:gd name="T5" fmla="*/ 32 h 256"/>
                <a:gd name="T6" fmla="*/ 106 w 186"/>
                <a:gd name="T7" fmla="*/ 32 h 256"/>
                <a:gd name="T8" fmla="*/ 106 w 186"/>
                <a:gd name="T9" fmla="*/ 44 h 256"/>
                <a:gd name="T10" fmla="*/ 106 w 186"/>
                <a:gd name="T11" fmla="*/ 245 h 256"/>
                <a:gd name="T12" fmla="*/ 79 w 186"/>
                <a:gd name="T13" fmla="*/ 245 h 256"/>
                <a:gd name="T14" fmla="*/ 79 w 186"/>
                <a:gd name="T15" fmla="*/ 44 h 256"/>
                <a:gd name="T16" fmla="*/ 79 w 186"/>
                <a:gd name="T17" fmla="*/ 32 h 256"/>
                <a:gd name="T18" fmla="*/ 68 w 186"/>
                <a:gd name="T19" fmla="*/ 32 h 256"/>
                <a:gd name="T20" fmla="*/ 11 w 186"/>
                <a:gd name="T21" fmla="*/ 32 h 256"/>
                <a:gd name="T22" fmla="*/ 11 w 186"/>
                <a:gd name="T23" fmla="*/ 11 h 256"/>
                <a:gd name="T24" fmla="*/ 174 w 186"/>
                <a:gd name="T25" fmla="*/ 11 h 256"/>
                <a:gd name="T26" fmla="*/ 186 w 186"/>
                <a:gd name="T27" fmla="*/ 0 h 256"/>
                <a:gd name="T28" fmla="*/ 0 w 186"/>
                <a:gd name="T29" fmla="*/ 0 h 256"/>
                <a:gd name="T30" fmla="*/ 0 w 186"/>
                <a:gd name="T31" fmla="*/ 44 h 256"/>
                <a:gd name="T32" fmla="*/ 68 w 186"/>
                <a:gd name="T33" fmla="*/ 44 h 256"/>
                <a:gd name="T34" fmla="*/ 68 w 186"/>
                <a:gd name="T35" fmla="*/ 256 h 256"/>
                <a:gd name="T36" fmla="*/ 118 w 186"/>
                <a:gd name="T37" fmla="*/ 256 h 256"/>
                <a:gd name="T38" fmla="*/ 118 w 186"/>
                <a:gd name="T39" fmla="*/ 44 h 256"/>
                <a:gd name="T40" fmla="*/ 186 w 186"/>
                <a:gd name="T41" fmla="*/ 44 h 256"/>
                <a:gd name="T42" fmla="*/ 186 w 186"/>
                <a:gd name="T4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56">
                  <a:moveTo>
                    <a:pt x="174" y="11"/>
                  </a:moveTo>
                  <a:lnTo>
                    <a:pt x="174" y="32"/>
                  </a:lnTo>
                  <a:lnTo>
                    <a:pt x="118" y="32"/>
                  </a:lnTo>
                  <a:lnTo>
                    <a:pt x="106" y="32"/>
                  </a:lnTo>
                  <a:lnTo>
                    <a:pt x="106" y="44"/>
                  </a:lnTo>
                  <a:lnTo>
                    <a:pt x="106" y="245"/>
                  </a:lnTo>
                  <a:lnTo>
                    <a:pt x="79" y="245"/>
                  </a:lnTo>
                  <a:lnTo>
                    <a:pt x="79" y="44"/>
                  </a:lnTo>
                  <a:lnTo>
                    <a:pt x="79" y="32"/>
                  </a:lnTo>
                  <a:lnTo>
                    <a:pt x="68" y="32"/>
                  </a:lnTo>
                  <a:lnTo>
                    <a:pt x="11" y="32"/>
                  </a:lnTo>
                  <a:lnTo>
                    <a:pt x="11" y="11"/>
                  </a:lnTo>
                  <a:lnTo>
                    <a:pt x="174" y="11"/>
                  </a:lnTo>
                  <a:close/>
                  <a:moveTo>
                    <a:pt x="186" y="0"/>
                  </a:moveTo>
                  <a:lnTo>
                    <a:pt x="0" y="0"/>
                  </a:lnTo>
                  <a:lnTo>
                    <a:pt x="0" y="44"/>
                  </a:lnTo>
                  <a:lnTo>
                    <a:pt x="68" y="44"/>
                  </a:lnTo>
                  <a:lnTo>
                    <a:pt x="68" y="256"/>
                  </a:lnTo>
                  <a:lnTo>
                    <a:pt x="118" y="256"/>
                  </a:lnTo>
                  <a:lnTo>
                    <a:pt x="118" y="44"/>
                  </a:lnTo>
                  <a:lnTo>
                    <a:pt x="186" y="44"/>
                  </a:lnTo>
                  <a:lnTo>
                    <a:pt x="1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9"/>
            <p:cNvSpPr>
              <a:spLocks noEditPoints="1"/>
            </p:cNvSpPr>
            <p:nvPr userDrawn="1"/>
          </p:nvSpPr>
          <p:spPr bwMode="auto">
            <a:xfrm>
              <a:off x="8953500" y="4200525"/>
              <a:ext cx="404813" cy="406400"/>
            </a:xfrm>
            <a:custGeom>
              <a:avLst/>
              <a:gdLst>
                <a:gd name="T0" fmla="*/ 138 w 255"/>
                <a:gd name="T1" fmla="*/ 11 h 256"/>
                <a:gd name="T2" fmla="*/ 238 w 255"/>
                <a:gd name="T3" fmla="*/ 245 h 256"/>
                <a:gd name="T4" fmla="*/ 211 w 255"/>
                <a:gd name="T5" fmla="*/ 245 h 256"/>
                <a:gd name="T6" fmla="*/ 189 w 255"/>
                <a:gd name="T7" fmla="*/ 195 h 256"/>
                <a:gd name="T8" fmla="*/ 187 w 255"/>
                <a:gd name="T9" fmla="*/ 188 h 256"/>
                <a:gd name="T10" fmla="*/ 179 w 255"/>
                <a:gd name="T11" fmla="*/ 188 h 256"/>
                <a:gd name="T12" fmla="*/ 76 w 255"/>
                <a:gd name="T13" fmla="*/ 188 h 256"/>
                <a:gd name="T14" fmla="*/ 69 w 255"/>
                <a:gd name="T15" fmla="*/ 188 h 256"/>
                <a:gd name="T16" fmla="*/ 66 w 255"/>
                <a:gd name="T17" fmla="*/ 195 h 256"/>
                <a:gd name="T18" fmla="*/ 44 w 255"/>
                <a:gd name="T19" fmla="*/ 245 h 256"/>
                <a:gd name="T20" fmla="*/ 17 w 255"/>
                <a:gd name="T21" fmla="*/ 245 h 256"/>
                <a:gd name="T22" fmla="*/ 117 w 255"/>
                <a:gd name="T23" fmla="*/ 11 h 256"/>
                <a:gd name="T24" fmla="*/ 138 w 255"/>
                <a:gd name="T25" fmla="*/ 11 h 256"/>
                <a:gd name="T26" fmla="*/ 78 w 255"/>
                <a:gd name="T27" fmla="*/ 167 h 256"/>
                <a:gd name="T28" fmla="*/ 95 w 255"/>
                <a:gd name="T29" fmla="*/ 167 h 256"/>
                <a:gd name="T30" fmla="*/ 160 w 255"/>
                <a:gd name="T31" fmla="*/ 167 h 256"/>
                <a:gd name="T32" fmla="*/ 177 w 255"/>
                <a:gd name="T33" fmla="*/ 167 h 256"/>
                <a:gd name="T34" fmla="*/ 170 w 255"/>
                <a:gd name="T35" fmla="*/ 151 h 256"/>
                <a:gd name="T36" fmla="*/ 138 w 255"/>
                <a:gd name="T37" fmla="*/ 75 h 256"/>
                <a:gd name="T38" fmla="*/ 127 w 255"/>
                <a:gd name="T39" fmla="*/ 51 h 256"/>
                <a:gd name="T40" fmla="*/ 117 w 255"/>
                <a:gd name="T41" fmla="*/ 75 h 256"/>
                <a:gd name="T42" fmla="*/ 84 w 255"/>
                <a:gd name="T43" fmla="*/ 151 h 256"/>
                <a:gd name="T44" fmla="*/ 78 w 255"/>
                <a:gd name="T45" fmla="*/ 167 h 256"/>
                <a:gd name="T46" fmla="*/ 145 w 255"/>
                <a:gd name="T47" fmla="*/ 0 h 256"/>
                <a:gd name="T48" fmla="*/ 110 w 255"/>
                <a:gd name="T49" fmla="*/ 0 h 256"/>
                <a:gd name="T50" fmla="*/ 0 w 255"/>
                <a:gd name="T51" fmla="*/ 256 h 256"/>
                <a:gd name="T52" fmla="*/ 52 w 255"/>
                <a:gd name="T53" fmla="*/ 256 h 256"/>
                <a:gd name="T54" fmla="*/ 76 w 255"/>
                <a:gd name="T55" fmla="*/ 199 h 256"/>
                <a:gd name="T56" fmla="*/ 179 w 255"/>
                <a:gd name="T57" fmla="*/ 199 h 256"/>
                <a:gd name="T58" fmla="*/ 203 w 255"/>
                <a:gd name="T59" fmla="*/ 256 h 256"/>
                <a:gd name="T60" fmla="*/ 255 w 255"/>
                <a:gd name="T61" fmla="*/ 256 h 256"/>
                <a:gd name="T62" fmla="*/ 145 w 255"/>
                <a:gd name="T63" fmla="*/ 0 h 256"/>
                <a:gd name="T64" fmla="*/ 95 w 255"/>
                <a:gd name="T65" fmla="*/ 156 h 256"/>
                <a:gd name="T66" fmla="*/ 127 w 255"/>
                <a:gd name="T67" fmla="*/ 80 h 256"/>
                <a:gd name="T68" fmla="*/ 160 w 255"/>
                <a:gd name="T69" fmla="*/ 156 h 256"/>
                <a:gd name="T70" fmla="*/ 95 w 255"/>
                <a:gd name="T71" fmla="*/ 1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5" h="256">
                  <a:moveTo>
                    <a:pt x="138" y="11"/>
                  </a:moveTo>
                  <a:lnTo>
                    <a:pt x="238" y="245"/>
                  </a:lnTo>
                  <a:lnTo>
                    <a:pt x="211" y="245"/>
                  </a:lnTo>
                  <a:lnTo>
                    <a:pt x="189" y="195"/>
                  </a:lnTo>
                  <a:lnTo>
                    <a:pt x="187" y="188"/>
                  </a:lnTo>
                  <a:lnTo>
                    <a:pt x="179" y="188"/>
                  </a:lnTo>
                  <a:lnTo>
                    <a:pt x="76" y="188"/>
                  </a:lnTo>
                  <a:lnTo>
                    <a:pt x="69" y="188"/>
                  </a:lnTo>
                  <a:lnTo>
                    <a:pt x="66" y="195"/>
                  </a:lnTo>
                  <a:lnTo>
                    <a:pt x="44" y="245"/>
                  </a:lnTo>
                  <a:lnTo>
                    <a:pt x="17" y="245"/>
                  </a:lnTo>
                  <a:lnTo>
                    <a:pt x="117" y="11"/>
                  </a:lnTo>
                  <a:lnTo>
                    <a:pt x="138" y="11"/>
                  </a:lnTo>
                  <a:close/>
                  <a:moveTo>
                    <a:pt x="78" y="167"/>
                  </a:moveTo>
                  <a:lnTo>
                    <a:pt x="95" y="167"/>
                  </a:lnTo>
                  <a:lnTo>
                    <a:pt x="160" y="167"/>
                  </a:lnTo>
                  <a:lnTo>
                    <a:pt x="177" y="167"/>
                  </a:lnTo>
                  <a:lnTo>
                    <a:pt x="170" y="151"/>
                  </a:lnTo>
                  <a:lnTo>
                    <a:pt x="138" y="75"/>
                  </a:lnTo>
                  <a:lnTo>
                    <a:pt x="127" y="51"/>
                  </a:lnTo>
                  <a:lnTo>
                    <a:pt x="117" y="75"/>
                  </a:lnTo>
                  <a:lnTo>
                    <a:pt x="84" y="151"/>
                  </a:lnTo>
                  <a:lnTo>
                    <a:pt x="78" y="167"/>
                  </a:lnTo>
                  <a:close/>
                  <a:moveTo>
                    <a:pt x="145" y="0"/>
                  </a:moveTo>
                  <a:lnTo>
                    <a:pt x="110" y="0"/>
                  </a:lnTo>
                  <a:lnTo>
                    <a:pt x="0" y="256"/>
                  </a:lnTo>
                  <a:lnTo>
                    <a:pt x="52" y="256"/>
                  </a:lnTo>
                  <a:lnTo>
                    <a:pt x="76" y="199"/>
                  </a:lnTo>
                  <a:lnTo>
                    <a:pt x="179" y="199"/>
                  </a:lnTo>
                  <a:lnTo>
                    <a:pt x="203" y="256"/>
                  </a:lnTo>
                  <a:lnTo>
                    <a:pt x="255" y="256"/>
                  </a:lnTo>
                  <a:lnTo>
                    <a:pt x="145" y="0"/>
                  </a:lnTo>
                  <a:close/>
                  <a:moveTo>
                    <a:pt x="95" y="156"/>
                  </a:moveTo>
                  <a:lnTo>
                    <a:pt x="127" y="80"/>
                  </a:lnTo>
                  <a:lnTo>
                    <a:pt x="160" y="156"/>
                  </a:lnTo>
                  <a:lnTo>
                    <a:pt x="95" y="1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5"/>
            <p:cNvSpPr>
              <a:spLocks noEditPoints="1"/>
            </p:cNvSpPr>
            <p:nvPr userDrawn="1"/>
          </p:nvSpPr>
          <p:spPr bwMode="auto">
            <a:xfrm>
              <a:off x="7410450" y="4200525"/>
              <a:ext cx="350838" cy="412750"/>
            </a:xfrm>
            <a:custGeom>
              <a:avLst/>
              <a:gdLst>
                <a:gd name="T0" fmla="*/ 2198 w 2316"/>
                <a:gd name="T1" fmla="*/ 117 h 2741"/>
                <a:gd name="T2" fmla="*/ 2198 w 2316"/>
                <a:gd name="T3" fmla="*/ 1563 h 2741"/>
                <a:gd name="T4" fmla="*/ 1890 w 2316"/>
                <a:gd name="T5" fmla="*/ 2375 h 2741"/>
                <a:gd name="T6" fmla="*/ 1158 w 2316"/>
                <a:gd name="T7" fmla="*/ 2624 h 2741"/>
                <a:gd name="T8" fmla="*/ 425 w 2316"/>
                <a:gd name="T9" fmla="*/ 2376 h 2741"/>
                <a:gd name="T10" fmla="*/ 117 w 2316"/>
                <a:gd name="T11" fmla="*/ 1563 h 2741"/>
                <a:gd name="T12" fmla="*/ 117 w 2316"/>
                <a:gd name="T13" fmla="*/ 117 h 2741"/>
                <a:gd name="T14" fmla="*/ 404 w 2316"/>
                <a:gd name="T15" fmla="*/ 117 h 2741"/>
                <a:gd name="T16" fmla="*/ 404 w 2316"/>
                <a:gd name="T17" fmla="*/ 1602 h 2741"/>
                <a:gd name="T18" fmla="*/ 618 w 2316"/>
                <a:gd name="T19" fmla="*/ 2189 h 2741"/>
                <a:gd name="T20" fmla="*/ 1158 w 2316"/>
                <a:gd name="T21" fmla="*/ 2395 h 2741"/>
                <a:gd name="T22" fmla="*/ 1698 w 2316"/>
                <a:gd name="T23" fmla="*/ 2189 h 2741"/>
                <a:gd name="T24" fmla="*/ 1912 w 2316"/>
                <a:gd name="T25" fmla="*/ 1602 h 2741"/>
                <a:gd name="T26" fmla="*/ 1912 w 2316"/>
                <a:gd name="T27" fmla="*/ 117 h 2741"/>
                <a:gd name="T28" fmla="*/ 2198 w 2316"/>
                <a:gd name="T29" fmla="*/ 117 h 2741"/>
                <a:gd name="T30" fmla="*/ 2316 w 2316"/>
                <a:gd name="T31" fmla="*/ 0 h 2741"/>
                <a:gd name="T32" fmla="*/ 1794 w 2316"/>
                <a:gd name="T33" fmla="*/ 0 h 2741"/>
                <a:gd name="T34" fmla="*/ 1794 w 2316"/>
                <a:gd name="T35" fmla="*/ 1602 h 2741"/>
                <a:gd name="T36" fmla="*/ 1617 w 2316"/>
                <a:gd name="T37" fmla="*/ 2104 h 2741"/>
                <a:gd name="T38" fmla="*/ 1158 w 2316"/>
                <a:gd name="T39" fmla="*/ 2277 h 2741"/>
                <a:gd name="T40" fmla="*/ 698 w 2316"/>
                <a:gd name="T41" fmla="*/ 2104 h 2741"/>
                <a:gd name="T42" fmla="*/ 521 w 2316"/>
                <a:gd name="T43" fmla="*/ 1602 h 2741"/>
                <a:gd name="T44" fmla="*/ 521 w 2316"/>
                <a:gd name="T45" fmla="*/ 0 h 2741"/>
                <a:gd name="T46" fmla="*/ 0 w 2316"/>
                <a:gd name="T47" fmla="*/ 0 h 2741"/>
                <a:gd name="T48" fmla="*/ 0 w 2316"/>
                <a:gd name="T49" fmla="*/ 1563 h 2741"/>
                <a:gd name="T50" fmla="*/ 347 w 2316"/>
                <a:gd name="T51" fmla="*/ 2463 h 2741"/>
                <a:gd name="T52" fmla="*/ 1158 w 2316"/>
                <a:gd name="T53" fmla="*/ 2741 h 2741"/>
                <a:gd name="T54" fmla="*/ 1968 w 2316"/>
                <a:gd name="T55" fmla="*/ 2463 h 2741"/>
                <a:gd name="T56" fmla="*/ 2316 w 2316"/>
                <a:gd name="T57" fmla="*/ 1563 h 2741"/>
                <a:gd name="T58" fmla="*/ 2316 w 2316"/>
                <a:gd name="T59" fmla="*/ 0 h 2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16" h="2741">
                  <a:moveTo>
                    <a:pt x="2198" y="117"/>
                  </a:moveTo>
                  <a:cubicBezTo>
                    <a:pt x="2198" y="1563"/>
                    <a:pt x="2198" y="1563"/>
                    <a:pt x="2198" y="1563"/>
                  </a:cubicBezTo>
                  <a:cubicBezTo>
                    <a:pt x="2198" y="1924"/>
                    <a:pt x="2098" y="2189"/>
                    <a:pt x="1890" y="2375"/>
                  </a:cubicBezTo>
                  <a:cubicBezTo>
                    <a:pt x="1713" y="2533"/>
                    <a:pt x="1446" y="2624"/>
                    <a:pt x="1158" y="2624"/>
                  </a:cubicBezTo>
                  <a:cubicBezTo>
                    <a:pt x="870" y="2624"/>
                    <a:pt x="602" y="2533"/>
                    <a:pt x="425" y="2376"/>
                  </a:cubicBezTo>
                  <a:cubicBezTo>
                    <a:pt x="218" y="2190"/>
                    <a:pt x="117" y="1924"/>
                    <a:pt x="117" y="1563"/>
                  </a:cubicBezTo>
                  <a:cubicBezTo>
                    <a:pt x="117" y="117"/>
                    <a:pt x="117" y="117"/>
                    <a:pt x="117" y="117"/>
                  </a:cubicBezTo>
                  <a:cubicBezTo>
                    <a:pt x="404" y="117"/>
                    <a:pt x="404" y="117"/>
                    <a:pt x="404" y="117"/>
                  </a:cubicBezTo>
                  <a:cubicBezTo>
                    <a:pt x="404" y="1602"/>
                    <a:pt x="404" y="1602"/>
                    <a:pt x="404" y="1602"/>
                  </a:cubicBezTo>
                  <a:cubicBezTo>
                    <a:pt x="404" y="1866"/>
                    <a:pt x="472" y="2052"/>
                    <a:pt x="618" y="2189"/>
                  </a:cubicBezTo>
                  <a:cubicBezTo>
                    <a:pt x="756" y="2321"/>
                    <a:pt x="947" y="2395"/>
                    <a:pt x="1158" y="2395"/>
                  </a:cubicBezTo>
                  <a:cubicBezTo>
                    <a:pt x="1368" y="2395"/>
                    <a:pt x="1560" y="2321"/>
                    <a:pt x="1698" y="2189"/>
                  </a:cubicBezTo>
                  <a:cubicBezTo>
                    <a:pt x="1844" y="2052"/>
                    <a:pt x="1912" y="1866"/>
                    <a:pt x="1912" y="1602"/>
                  </a:cubicBezTo>
                  <a:cubicBezTo>
                    <a:pt x="1912" y="117"/>
                    <a:pt x="1912" y="117"/>
                    <a:pt x="1912" y="117"/>
                  </a:cubicBezTo>
                  <a:cubicBezTo>
                    <a:pt x="2198" y="117"/>
                    <a:pt x="2198" y="117"/>
                    <a:pt x="2198" y="117"/>
                  </a:cubicBezTo>
                  <a:moveTo>
                    <a:pt x="2316" y="0"/>
                  </a:moveTo>
                  <a:cubicBezTo>
                    <a:pt x="1794" y="0"/>
                    <a:pt x="1794" y="0"/>
                    <a:pt x="1794" y="0"/>
                  </a:cubicBezTo>
                  <a:cubicBezTo>
                    <a:pt x="1794" y="1602"/>
                    <a:pt x="1794" y="1602"/>
                    <a:pt x="1794" y="1602"/>
                  </a:cubicBezTo>
                  <a:cubicBezTo>
                    <a:pt x="1794" y="1849"/>
                    <a:pt x="1729" y="2000"/>
                    <a:pt x="1617" y="2104"/>
                  </a:cubicBezTo>
                  <a:cubicBezTo>
                    <a:pt x="1501" y="2216"/>
                    <a:pt x="1339" y="2277"/>
                    <a:pt x="1158" y="2277"/>
                  </a:cubicBezTo>
                  <a:cubicBezTo>
                    <a:pt x="976" y="2277"/>
                    <a:pt x="814" y="2216"/>
                    <a:pt x="698" y="2104"/>
                  </a:cubicBezTo>
                  <a:cubicBezTo>
                    <a:pt x="586" y="2000"/>
                    <a:pt x="521" y="1849"/>
                    <a:pt x="521" y="1602"/>
                  </a:cubicBezTo>
                  <a:cubicBezTo>
                    <a:pt x="521" y="0"/>
                    <a:pt x="521" y="0"/>
                    <a:pt x="521" y="0"/>
                  </a:cubicBezTo>
                  <a:cubicBezTo>
                    <a:pt x="0" y="0"/>
                    <a:pt x="0" y="0"/>
                    <a:pt x="0" y="0"/>
                  </a:cubicBezTo>
                  <a:cubicBezTo>
                    <a:pt x="0" y="1563"/>
                    <a:pt x="0" y="1563"/>
                    <a:pt x="0" y="1563"/>
                  </a:cubicBezTo>
                  <a:cubicBezTo>
                    <a:pt x="0" y="1976"/>
                    <a:pt x="123" y="2262"/>
                    <a:pt x="347" y="2463"/>
                  </a:cubicBezTo>
                  <a:cubicBezTo>
                    <a:pt x="556" y="2648"/>
                    <a:pt x="853" y="2741"/>
                    <a:pt x="1158" y="2741"/>
                  </a:cubicBezTo>
                  <a:cubicBezTo>
                    <a:pt x="1463" y="2741"/>
                    <a:pt x="1760" y="2648"/>
                    <a:pt x="1968" y="2463"/>
                  </a:cubicBezTo>
                  <a:cubicBezTo>
                    <a:pt x="2192" y="2262"/>
                    <a:pt x="2316" y="1976"/>
                    <a:pt x="2316" y="1563"/>
                  </a:cubicBezTo>
                  <a:lnTo>
                    <a:pt x="231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7"/>
            <p:cNvSpPr>
              <a:spLocks noEditPoints="1"/>
            </p:cNvSpPr>
            <p:nvPr userDrawn="1"/>
          </p:nvSpPr>
          <p:spPr bwMode="auto">
            <a:xfrm>
              <a:off x="8145463" y="4194175"/>
              <a:ext cx="285750" cy="419100"/>
            </a:xfrm>
            <a:custGeom>
              <a:avLst/>
              <a:gdLst>
                <a:gd name="T0" fmla="*/ 1016 w 1892"/>
                <a:gd name="T1" fmla="*/ 117 h 2779"/>
                <a:gd name="T2" fmla="*/ 1635 w 1892"/>
                <a:gd name="T3" fmla="*/ 284 h 2779"/>
                <a:gd name="T4" fmla="*/ 1502 w 1892"/>
                <a:gd name="T5" fmla="*/ 474 h 2779"/>
                <a:gd name="T6" fmla="*/ 1062 w 1892"/>
                <a:gd name="T7" fmla="*/ 346 h 2779"/>
                <a:gd name="T8" fmla="*/ 528 w 1892"/>
                <a:gd name="T9" fmla="*/ 756 h 2779"/>
                <a:gd name="T10" fmla="*/ 1057 w 1892"/>
                <a:gd name="T11" fmla="*/ 1224 h 2779"/>
                <a:gd name="T12" fmla="*/ 1775 w 1892"/>
                <a:gd name="T13" fmla="*/ 1968 h 2779"/>
                <a:gd name="T14" fmla="*/ 977 w 1892"/>
                <a:gd name="T15" fmla="*/ 2662 h 2779"/>
                <a:gd name="T16" fmla="*/ 171 w 1892"/>
                <a:gd name="T17" fmla="*/ 2365 h 2779"/>
                <a:gd name="T18" fmla="*/ 343 w 1892"/>
                <a:gd name="T19" fmla="*/ 2185 h 2779"/>
                <a:gd name="T20" fmla="*/ 977 w 1892"/>
                <a:gd name="T21" fmla="*/ 2433 h 2779"/>
                <a:gd name="T22" fmla="*/ 1488 w 1892"/>
                <a:gd name="T23" fmla="*/ 1976 h 2779"/>
                <a:gd name="T24" fmla="*/ 906 w 1892"/>
                <a:gd name="T25" fmla="*/ 1427 h 2779"/>
                <a:gd name="T26" fmla="*/ 565 w 1892"/>
                <a:gd name="T27" fmla="*/ 1272 h 2779"/>
                <a:gd name="T28" fmla="*/ 241 w 1892"/>
                <a:gd name="T29" fmla="*/ 760 h 2779"/>
                <a:gd name="T30" fmla="*/ 1016 w 1892"/>
                <a:gd name="T31" fmla="*/ 117 h 2779"/>
                <a:gd name="T32" fmla="*/ 1016 w 1892"/>
                <a:gd name="T33" fmla="*/ 0 h 2779"/>
                <a:gd name="T34" fmla="*/ 124 w 1892"/>
                <a:gd name="T35" fmla="*/ 760 h 2779"/>
                <a:gd name="T36" fmla="*/ 506 w 1892"/>
                <a:gd name="T37" fmla="*/ 1374 h 2779"/>
                <a:gd name="T38" fmla="*/ 1371 w 1892"/>
                <a:gd name="T39" fmla="*/ 1976 h 2779"/>
                <a:gd name="T40" fmla="*/ 977 w 1892"/>
                <a:gd name="T41" fmla="*/ 2315 h 2779"/>
                <a:gd name="T42" fmla="*/ 340 w 1892"/>
                <a:gd name="T43" fmla="*/ 2018 h 2779"/>
                <a:gd name="T44" fmla="*/ 0 w 1892"/>
                <a:gd name="T45" fmla="*/ 2373 h 2779"/>
                <a:gd name="T46" fmla="*/ 977 w 1892"/>
                <a:gd name="T47" fmla="*/ 2779 h 2779"/>
                <a:gd name="T48" fmla="*/ 1892 w 1892"/>
                <a:gd name="T49" fmla="*/ 1968 h 2779"/>
                <a:gd name="T50" fmla="*/ 645 w 1892"/>
                <a:gd name="T51" fmla="*/ 756 h 2779"/>
                <a:gd name="T52" fmla="*/ 1062 w 1892"/>
                <a:gd name="T53" fmla="*/ 463 h 2779"/>
                <a:gd name="T54" fmla="*/ 1529 w 1892"/>
                <a:gd name="T55" fmla="*/ 640 h 2779"/>
                <a:gd name="T56" fmla="*/ 1799 w 1892"/>
                <a:gd name="T57" fmla="*/ 254 h 2779"/>
                <a:gd name="T58" fmla="*/ 1016 w 1892"/>
                <a:gd name="T59" fmla="*/ 0 h 2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92" h="2779">
                  <a:moveTo>
                    <a:pt x="1016" y="117"/>
                  </a:moveTo>
                  <a:cubicBezTo>
                    <a:pt x="1253" y="117"/>
                    <a:pt x="1449" y="169"/>
                    <a:pt x="1635" y="284"/>
                  </a:cubicBezTo>
                  <a:cubicBezTo>
                    <a:pt x="1502" y="474"/>
                    <a:pt x="1502" y="474"/>
                    <a:pt x="1502" y="474"/>
                  </a:cubicBezTo>
                  <a:cubicBezTo>
                    <a:pt x="1374" y="394"/>
                    <a:pt x="1212" y="346"/>
                    <a:pt x="1062" y="346"/>
                  </a:cubicBezTo>
                  <a:cubicBezTo>
                    <a:pt x="748" y="346"/>
                    <a:pt x="528" y="515"/>
                    <a:pt x="528" y="756"/>
                  </a:cubicBezTo>
                  <a:cubicBezTo>
                    <a:pt x="528" y="1014"/>
                    <a:pt x="785" y="1116"/>
                    <a:pt x="1057" y="1224"/>
                  </a:cubicBezTo>
                  <a:cubicBezTo>
                    <a:pt x="1410" y="1364"/>
                    <a:pt x="1775" y="1509"/>
                    <a:pt x="1775" y="1968"/>
                  </a:cubicBezTo>
                  <a:cubicBezTo>
                    <a:pt x="1775" y="2402"/>
                    <a:pt x="1369" y="2662"/>
                    <a:pt x="977" y="2662"/>
                  </a:cubicBezTo>
                  <a:cubicBezTo>
                    <a:pt x="693" y="2662"/>
                    <a:pt x="416" y="2559"/>
                    <a:pt x="171" y="2365"/>
                  </a:cubicBezTo>
                  <a:cubicBezTo>
                    <a:pt x="343" y="2185"/>
                    <a:pt x="343" y="2185"/>
                    <a:pt x="343" y="2185"/>
                  </a:cubicBezTo>
                  <a:cubicBezTo>
                    <a:pt x="524" y="2341"/>
                    <a:pt x="754" y="2433"/>
                    <a:pt x="977" y="2433"/>
                  </a:cubicBezTo>
                  <a:cubicBezTo>
                    <a:pt x="1273" y="2433"/>
                    <a:pt x="1488" y="2240"/>
                    <a:pt x="1488" y="1976"/>
                  </a:cubicBezTo>
                  <a:cubicBezTo>
                    <a:pt x="1488" y="1656"/>
                    <a:pt x="1192" y="1539"/>
                    <a:pt x="906" y="1427"/>
                  </a:cubicBezTo>
                  <a:cubicBezTo>
                    <a:pt x="790" y="1381"/>
                    <a:pt x="669" y="1334"/>
                    <a:pt x="565" y="1272"/>
                  </a:cubicBezTo>
                  <a:cubicBezTo>
                    <a:pt x="344" y="1144"/>
                    <a:pt x="241" y="981"/>
                    <a:pt x="241" y="760"/>
                  </a:cubicBezTo>
                  <a:cubicBezTo>
                    <a:pt x="241" y="342"/>
                    <a:pt x="640" y="117"/>
                    <a:pt x="1016" y="117"/>
                  </a:cubicBezTo>
                  <a:moveTo>
                    <a:pt x="1016" y="0"/>
                  </a:moveTo>
                  <a:cubicBezTo>
                    <a:pt x="568" y="0"/>
                    <a:pt x="124" y="278"/>
                    <a:pt x="124" y="760"/>
                  </a:cubicBezTo>
                  <a:cubicBezTo>
                    <a:pt x="124" y="1065"/>
                    <a:pt x="294" y="1250"/>
                    <a:pt x="506" y="1374"/>
                  </a:cubicBezTo>
                  <a:cubicBezTo>
                    <a:pt x="869" y="1586"/>
                    <a:pt x="1371" y="1628"/>
                    <a:pt x="1371" y="1976"/>
                  </a:cubicBezTo>
                  <a:cubicBezTo>
                    <a:pt x="1371" y="2173"/>
                    <a:pt x="1209" y="2315"/>
                    <a:pt x="977" y="2315"/>
                  </a:cubicBezTo>
                  <a:cubicBezTo>
                    <a:pt x="730" y="2315"/>
                    <a:pt x="494" y="2188"/>
                    <a:pt x="340" y="2018"/>
                  </a:cubicBezTo>
                  <a:cubicBezTo>
                    <a:pt x="0" y="2373"/>
                    <a:pt x="0" y="2373"/>
                    <a:pt x="0" y="2373"/>
                  </a:cubicBezTo>
                  <a:cubicBezTo>
                    <a:pt x="278" y="2628"/>
                    <a:pt x="614" y="2779"/>
                    <a:pt x="977" y="2779"/>
                  </a:cubicBezTo>
                  <a:cubicBezTo>
                    <a:pt x="1463" y="2779"/>
                    <a:pt x="1892" y="2447"/>
                    <a:pt x="1892" y="1968"/>
                  </a:cubicBezTo>
                  <a:cubicBezTo>
                    <a:pt x="1892" y="1057"/>
                    <a:pt x="645" y="1192"/>
                    <a:pt x="645" y="756"/>
                  </a:cubicBezTo>
                  <a:cubicBezTo>
                    <a:pt x="645" y="548"/>
                    <a:pt x="865" y="463"/>
                    <a:pt x="1062" y="463"/>
                  </a:cubicBezTo>
                  <a:cubicBezTo>
                    <a:pt x="1239" y="463"/>
                    <a:pt x="1421" y="540"/>
                    <a:pt x="1529" y="640"/>
                  </a:cubicBezTo>
                  <a:cubicBezTo>
                    <a:pt x="1799" y="254"/>
                    <a:pt x="1799" y="254"/>
                    <a:pt x="1799" y="254"/>
                  </a:cubicBezTo>
                  <a:cubicBezTo>
                    <a:pt x="1544" y="65"/>
                    <a:pt x="1290" y="0"/>
                    <a:pt x="10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8"/>
            <p:cNvSpPr>
              <a:spLocks noEditPoints="1"/>
            </p:cNvSpPr>
            <p:nvPr userDrawn="1"/>
          </p:nvSpPr>
          <p:spPr bwMode="auto">
            <a:xfrm>
              <a:off x="8497888" y="4200525"/>
              <a:ext cx="407988" cy="406400"/>
            </a:xfrm>
            <a:custGeom>
              <a:avLst/>
              <a:gdLst>
                <a:gd name="T0" fmla="*/ 246 w 257"/>
                <a:gd name="T1" fmla="*/ 11 h 256"/>
                <a:gd name="T2" fmla="*/ 246 w 257"/>
                <a:gd name="T3" fmla="*/ 245 h 256"/>
                <a:gd name="T4" fmla="*/ 219 w 257"/>
                <a:gd name="T5" fmla="*/ 245 h 256"/>
                <a:gd name="T6" fmla="*/ 219 w 257"/>
                <a:gd name="T7" fmla="*/ 113 h 256"/>
                <a:gd name="T8" fmla="*/ 219 w 257"/>
                <a:gd name="T9" fmla="*/ 74 h 256"/>
                <a:gd name="T10" fmla="*/ 198 w 257"/>
                <a:gd name="T11" fmla="*/ 108 h 256"/>
                <a:gd name="T12" fmla="*/ 140 w 257"/>
                <a:gd name="T13" fmla="*/ 203 h 256"/>
                <a:gd name="T14" fmla="*/ 118 w 257"/>
                <a:gd name="T15" fmla="*/ 203 h 256"/>
                <a:gd name="T16" fmla="*/ 59 w 257"/>
                <a:gd name="T17" fmla="*/ 108 h 256"/>
                <a:gd name="T18" fmla="*/ 39 w 257"/>
                <a:gd name="T19" fmla="*/ 74 h 256"/>
                <a:gd name="T20" fmla="*/ 39 w 257"/>
                <a:gd name="T21" fmla="*/ 113 h 256"/>
                <a:gd name="T22" fmla="*/ 39 w 257"/>
                <a:gd name="T23" fmla="*/ 245 h 256"/>
                <a:gd name="T24" fmla="*/ 11 w 257"/>
                <a:gd name="T25" fmla="*/ 245 h 256"/>
                <a:gd name="T26" fmla="*/ 11 w 257"/>
                <a:gd name="T27" fmla="*/ 11 h 256"/>
                <a:gd name="T28" fmla="*/ 29 w 257"/>
                <a:gd name="T29" fmla="*/ 11 h 256"/>
                <a:gd name="T30" fmla="*/ 119 w 257"/>
                <a:gd name="T31" fmla="*/ 159 h 256"/>
                <a:gd name="T32" fmla="*/ 129 w 257"/>
                <a:gd name="T33" fmla="*/ 175 h 256"/>
                <a:gd name="T34" fmla="*/ 138 w 257"/>
                <a:gd name="T35" fmla="*/ 159 h 256"/>
                <a:gd name="T36" fmla="*/ 229 w 257"/>
                <a:gd name="T37" fmla="*/ 11 h 256"/>
                <a:gd name="T38" fmla="*/ 246 w 257"/>
                <a:gd name="T39" fmla="*/ 11 h 256"/>
                <a:gd name="T40" fmla="*/ 257 w 257"/>
                <a:gd name="T41" fmla="*/ 0 h 256"/>
                <a:gd name="T42" fmla="*/ 223 w 257"/>
                <a:gd name="T43" fmla="*/ 0 h 256"/>
                <a:gd name="T44" fmla="*/ 129 w 257"/>
                <a:gd name="T45" fmla="*/ 153 h 256"/>
                <a:gd name="T46" fmla="*/ 35 w 257"/>
                <a:gd name="T47" fmla="*/ 0 h 256"/>
                <a:gd name="T48" fmla="*/ 0 w 257"/>
                <a:gd name="T49" fmla="*/ 0 h 256"/>
                <a:gd name="T50" fmla="*/ 0 w 257"/>
                <a:gd name="T51" fmla="*/ 256 h 256"/>
                <a:gd name="T52" fmla="*/ 50 w 257"/>
                <a:gd name="T53" fmla="*/ 256 h 256"/>
                <a:gd name="T54" fmla="*/ 50 w 257"/>
                <a:gd name="T55" fmla="*/ 113 h 256"/>
                <a:gd name="T56" fmla="*/ 112 w 257"/>
                <a:gd name="T57" fmla="*/ 214 h 256"/>
                <a:gd name="T58" fmla="*/ 146 w 257"/>
                <a:gd name="T59" fmla="*/ 214 h 256"/>
                <a:gd name="T60" fmla="*/ 208 w 257"/>
                <a:gd name="T61" fmla="*/ 113 h 256"/>
                <a:gd name="T62" fmla="*/ 208 w 257"/>
                <a:gd name="T63" fmla="*/ 256 h 256"/>
                <a:gd name="T64" fmla="*/ 257 w 257"/>
                <a:gd name="T65" fmla="*/ 256 h 256"/>
                <a:gd name="T66" fmla="*/ 257 w 257"/>
                <a:gd name="T67"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7" h="256">
                  <a:moveTo>
                    <a:pt x="246" y="11"/>
                  </a:moveTo>
                  <a:lnTo>
                    <a:pt x="246" y="245"/>
                  </a:lnTo>
                  <a:lnTo>
                    <a:pt x="219" y="245"/>
                  </a:lnTo>
                  <a:lnTo>
                    <a:pt x="219" y="113"/>
                  </a:lnTo>
                  <a:lnTo>
                    <a:pt x="219" y="74"/>
                  </a:lnTo>
                  <a:lnTo>
                    <a:pt x="198" y="108"/>
                  </a:lnTo>
                  <a:lnTo>
                    <a:pt x="140" y="203"/>
                  </a:lnTo>
                  <a:lnTo>
                    <a:pt x="118" y="203"/>
                  </a:lnTo>
                  <a:lnTo>
                    <a:pt x="59" y="108"/>
                  </a:lnTo>
                  <a:lnTo>
                    <a:pt x="39" y="74"/>
                  </a:lnTo>
                  <a:lnTo>
                    <a:pt x="39" y="113"/>
                  </a:lnTo>
                  <a:lnTo>
                    <a:pt x="39" y="245"/>
                  </a:lnTo>
                  <a:lnTo>
                    <a:pt x="11" y="245"/>
                  </a:lnTo>
                  <a:lnTo>
                    <a:pt x="11" y="11"/>
                  </a:lnTo>
                  <a:lnTo>
                    <a:pt x="29" y="11"/>
                  </a:lnTo>
                  <a:lnTo>
                    <a:pt x="119" y="159"/>
                  </a:lnTo>
                  <a:lnTo>
                    <a:pt x="129" y="175"/>
                  </a:lnTo>
                  <a:lnTo>
                    <a:pt x="138" y="159"/>
                  </a:lnTo>
                  <a:lnTo>
                    <a:pt x="229" y="11"/>
                  </a:lnTo>
                  <a:lnTo>
                    <a:pt x="246" y="11"/>
                  </a:lnTo>
                  <a:close/>
                  <a:moveTo>
                    <a:pt x="257" y="0"/>
                  </a:moveTo>
                  <a:lnTo>
                    <a:pt x="223" y="0"/>
                  </a:lnTo>
                  <a:lnTo>
                    <a:pt x="129" y="153"/>
                  </a:lnTo>
                  <a:lnTo>
                    <a:pt x="35" y="0"/>
                  </a:lnTo>
                  <a:lnTo>
                    <a:pt x="0" y="0"/>
                  </a:lnTo>
                  <a:lnTo>
                    <a:pt x="0" y="256"/>
                  </a:lnTo>
                  <a:lnTo>
                    <a:pt x="50" y="256"/>
                  </a:lnTo>
                  <a:lnTo>
                    <a:pt x="50" y="113"/>
                  </a:lnTo>
                  <a:lnTo>
                    <a:pt x="112" y="214"/>
                  </a:lnTo>
                  <a:lnTo>
                    <a:pt x="146" y="214"/>
                  </a:lnTo>
                  <a:lnTo>
                    <a:pt x="208" y="113"/>
                  </a:lnTo>
                  <a:lnTo>
                    <a:pt x="208" y="256"/>
                  </a:lnTo>
                  <a:lnTo>
                    <a:pt x="257" y="256"/>
                  </a:lnTo>
                  <a:lnTo>
                    <a:pt x="2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10"/>
            <p:cNvSpPr>
              <a:spLocks noEditPoints="1"/>
            </p:cNvSpPr>
            <p:nvPr userDrawn="1"/>
          </p:nvSpPr>
          <p:spPr bwMode="auto">
            <a:xfrm>
              <a:off x="8953500" y="4200525"/>
              <a:ext cx="404813" cy="406400"/>
            </a:xfrm>
            <a:custGeom>
              <a:avLst/>
              <a:gdLst>
                <a:gd name="T0" fmla="*/ 138 w 255"/>
                <a:gd name="T1" fmla="*/ 11 h 256"/>
                <a:gd name="T2" fmla="*/ 238 w 255"/>
                <a:gd name="T3" fmla="*/ 245 h 256"/>
                <a:gd name="T4" fmla="*/ 211 w 255"/>
                <a:gd name="T5" fmla="*/ 245 h 256"/>
                <a:gd name="T6" fmla="*/ 189 w 255"/>
                <a:gd name="T7" fmla="*/ 195 h 256"/>
                <a:gd name="T8" fmla="*/ 187 w 255"/>
                <a:gd name="T9" fmla="*/ 188 h 256"/>
                <a:gd name="T10" fmla="*/ 179 w 255"/>
                <a:gd name="T11" fmla="*/ 188 h 256"/>
                <a:gd name="T12" fmla="*/ 76 w 255"/>
                <a:gd name="T13" fmla="*/ 188 h 256"/>
                <a:gd name="T14" fmla="*/ 69 w 255"/>
                <a:gd name="T15" fmla="*/ 188 h 256"/>
                <a:gd name="T16" fmla="*/ 66 w 255"/>
                <a:gd name="T17" fmla="*/ 195 h 256"/>
                <a:gd name="T18" fmla="*/ 44 w 255"/>
                <a:gd name="T19" fmla="*/ 245 h 256"/>
                <a:gd name="T20" fmla="*/ 17 w 255"/>
                <a:gd name="T21" fmla="*/ 245 h 256"/>
                <a:gd name="T22" fmla="*/ 117 w 255"/>
                <a:gd name="T23" fmla="*/ 11 h 256"/>
                <a:gd name="T24" fmla="*/ 138 w 255"/>
                <a:gd name="T25" fmla="*/ 11 h 256"/>
                <a:gd name="T26" fmla="*/ 78 w 255"/>
                <a:gd name="T27" fmla="*/ 167 h 256"/>
                <a:gd name="T28" fmla="*/ 95 w 255"/>
                <a:gd name="T29" fmla="*/ 167 h 256"/>
                <a:gd name="T30" fmla="*/ 160 w 255"/>
                <a:gd name="T31" fmla="*/ 167 h 256"/>
                <a:gd name="T32" fmla="*/ 177 w 255"/>
                <a:gd name="T33" fmla="*/ 167 h 256"/>
                <a:gd name="T34" fmla="*/ 170 w 255"/>
                <a:gd name="T35" fmla="*/ 151 h 256"/>
                <a:gd name="T36" fmla="*/ 138 w 255"/>
                <a:gd name="T37" fmla="*/ 75 h 256"/>
                <a:gd name="T38" fmla="*/ 127 w 255"/>
                <a:gd name="T39" fmla="*/ 51 h 256"/>
                <a:gd name="T40" fmla="*/ 117 w 255"/>
                <a:gd name="T41" fmla="*/ 75 h 256"/>
                <a:gd name="T42" fmla="*/ 84 w 255"/>
                <a:gd name="T43" fmla="*/ 151 h 256"/>
                <a:gd name="T44" fmla="*/ 78 w 255"/>
                <a:gd name="T45" fmla="*/ 167 h 256"/>
                <a:gd name="T46" fmla="*/ 145 w 255"/>
                <a:gd name="T47" fmla="*/ 0 h 256"/>
                <a:gd name="T48" fmla="*/ 110 w 255"/>
                <a:gd name="T49" fmla="*/ 0 h 256"/>
                <a:gd name="T50" fmla="*/ 0 w 255"/>
                <a:gd name="T51" fmla="*/ 256 h 256"/>
                <a:gd name="T52" fmla="*/ 52 w 255"/>
                <a:gd name="T53" fmla="*/ 256 h 256"/>
                <a:gd name="T54" fmla="*/ 76 w 255"/>
                <a:gd name="T55" fmla="*/ 199 h 256"/>
                <a:gd name="T56" fmla="*/ 179 w 255"/>
                <a:gd name="T57" fmla="*/ 199 h 256"/>
                <a:gd name="T58" fmla="*/ 203 w 255"/>
                <a:gd name="T59" fmla="*/ 256 h 256"/>
                <a:gd name="T60" fmla="*/ 255 w 255"/>
                <a:gd name="T61" fmla="*/ 256 h 256"/>
                <a:gd name="T62" fmla="*/ 145 w 255"/>
                <a:gd name="T63" fmla="*/ 0 h 256"/>
                <a:gd name="T64" fmla="*/ 95 w 255"/>
                <a:gd name="T65" fmla="*/ 156 h 256"/>
                <a:gd name="T66" fmla="*/ 127 w 255"/>
                <a:gd name="T67" fmla="*/ 80 h 256"/>
                <a:gd name="T68" fmla="*/ 160 w 255"/>
                <a:gd name="T69" fmla="*/ 156 h 256"/>
                <a:gd name="T70" fmla="*/ 95 w 255"/>
                <a:gd name="T71" fmla="*/ 1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5" h="256">
                  <a:moveTo>
                    <a:pt x="138" y="11"/>
                  </a:moveTo>
                  <a:lnTo>
                    <a:pt x="238" y="245"/>
                  </a:lnTo>
                  <a:lnTo>
                    <a:pt x="211" y="245"/>
                  </a:lnTo>
                  <a:lnTo>
                    <a:pt x="189" y="195"/>
                  </a:lnTo>
                  <a:lnTo>
                    <a:pt x="187" y="188"/>
                  </a:lnTo>
                  <a:lnTo>
                    <a:pt x="179" y="188"/>
                  </a:lnTo>
                  <a:lnTo>
                    <a:pt x="76" y="188"/>
                  </a:lnTo>
                  <a:lnTo>
                    <a:pt x="69" y="188"/>
                  </a:lnTo>
                  <a:lnTo>
                    <a:pt x="66" y="195"/>
                  </a:lnTo>
                  <a:lnTo>
                    <a:pt x="44" y="245"/>
                  </a:lnTo>
                  <a:lnTo>
                    <a:pt x="17" y="245"/>
                  </a:lnTo>
                  <a:lnTo>
                    <a:pt x="117" y="11"/>
                  </a:lnTo>
                  <a:lnTo>
                    <a:pt x="138" y="11"/>
                  </a:lnTo>
                  <a:moveTo>
                    <a:pt x="78" y="167"/>
                  </a:moveTo>
                  <a:lnTo>
                    <a:pt x="95" y="167"/>
                  </a:lnTo>
                  <a:lnTo>
                    <a:pt x="160" y="167"/>
                  </a:lnTo>
                  <a:lnTo>
                    <a:pt x="177" y="167"/>
                  </a:lnTo>
                  <a:lnTo>
                    <a:pt x="170" y="151"/>
                  </a:lnTo>
                  <a:lnTo>
                    <a:pt x="138" y="75"/>
                  </a:lnTo>
                  <a:lnTo>
                    <a:pt x="127" y="51"/>
                  </a:lnTo>
                  <a:lnTo>
                    <a:pt x="117" y="75"/>
                  </a:lnTo>
                  <a:lnTo>
                    <a:pt x="84" y="151"/>
                  </a:lnTo>
                  <a:lnTo>
                    <a:pt x="78" y="167"/>
                  </a:lnTo>
                  <a:moveTo>
                    <a:pt x="145" y="0"/>
                  </a:moveTo>
                  <a:lnTo>
                    <a:pt x="110" y="0"/>
                  </a:lnTo>
                  <a:lnTo>
                    <a:pt x="0" y="256"/>
                  </a:lnTo>
                  <a:lnTo>
                    <a:pt x="52" y="256"/>
                  </a:lnTo>
                  <a:lnTo>
                    <a:pt x="76" y="199"/>
                  </a:lnTo>
                  <a:lnTo>
                    <a:pt x="179" y="199"/>
                  </a:lnTo>
                  <a:lnTo>
                    <a:pt x="203" y="256"/>
                  </a:lnTo>
                  <a:lnTo>
                    <a:pt x="255" y="256"/>
                  </a:lnTo>
                  <a:lnTo>
                    <a:pt x="145" y="0"/>
                  </a:lnTo>
                  <a:moveTo>
                    <a:pt x="95" y="156"/>
                  </a:moveTo>
                  <a:lnTo>
                    <a:pt x="127" y="80"/>
                  </a:lnTo>
                  <a:lnTo>
                    <a:pt x="160" y="156"/>
                  </a:lnTo>
                  <a:lnTo>
                    <a:pt x="95" y="156"/>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11"/>
            <p:cNvSpPr>
              <a:spLocks noEditPoints="1"/>
            </p:cNvSpPr>
            <p:nvPr userDrawn="1"/>
          </p:nvSpPr>
          <p:spPr bwMode="auto">
            <a:xfrm>
              <a:off x="9763125" y="4200525"/>
              <a:ext cx="295275" cy="406400"/>
            </a:xfrm>
            <a:custGeom>
              <a:avLst/>
              <a:gdLst>
                <a:gd name="T0" fmla="*/ 175 w 186"/>
                <a:gd name="T1" fmla="*/ 11 h 256"/>
                <a:gd name="T2" fmla="*/ 175 w 186"/>
                <a:gd name="T3" fmla="*/ 32 h 256"/>
                <a:gd name="T4" fmla="*/ 118 w 186"/>
                <a:gd name="T5" fmla="*/ 32 h 256"/>
                <a:gd name="T6" fmla="*/ 107 w 186"/>
                <a:gd name="T7" fmla="*/ 32 h 256"/>
                <a:gd name="T8" fmla="*/ 107 w 186"/>
                <a:gd name="T9" fmla="*/ 44 h 256"/>
                <a:gd name="T10" fmla="*/ 107 w 186"/>
                <a:gd name="T11" fmla="*/ 245 h 256"/>
                <a:gd name="T12" fmla="*/ 80 w 186"/>
                <a:gd name="T13" fmla="*/ 245 h 256"/>
                <a:gd name="T14" fmla="*/ 80 w 186"/>
                <a:gd name="T15" fmla="*/ 44 h 256"/>
                <a:gd name="T16" fmla="*/ 80 w 186"/>
                <a:gd name="T17" fmla="*/ 32 h 256"/>
                <a:gd name="T18" fmla="*/ 68 w 186"/>
                <a:gd name="T19" fmla="*/ 32 h 256"/>
                <a:gd name="T20" fmla="*/ 12 w 186"/>
                <a:gd name="T21" fmla="*/ 32 h 256"/>
                <a:gd name="T22" fmla="*/ 12 w 186"/>
                <a:gd name="T23" fmla="*/ 11 h 256"/>
                <a:gd name="T24" fmla="*/ 175 w 186"/>
                <a:gd name="T25" fmla="*/ 11 h 256"/>
                <a:gd name="T26" fmla="*/ 186 w 186"/>
                <a:gd name="T27" fmla="*/ 0 h 256"/>
                <a:gd name="T28" fmla="*/ 0 w 186"/>
                <a:gd name="T29" fmla="*/ 0 h 256"/>
                <a:gd name="T30" fmla="*/ 0 w 186"/>
                <a:gd name="T31" fmla="*/ 44 h 256"/>
                <a:gd name="T32" fmla="*/ 68 w 186"/>
                <a:gd name="T33" fmla="*/ 44 h 256"/>
                <a:gd name="T34" fmla="*/ 68 w 186"/>
                <a:gd name="T35" fmla="*/ 256 h 256"/>
                <a:gd name="T36" fmla="*/ 118 w 186"/>
                <a:gd name="T37" fmla="*/ 256 h 256"/>
                <a:gd name="T38" fmla="*/ 118 w 186"/>
                <a:gd name="T39" fmla="*/ 44 h 256"/>
                <a:gd name="T40" fmla="*/ 186 w 186"/>
                <a:gd name="T41" fmla="*/ 44 h 256"/>
                <a:gd name="T42" fmla="*/ 186 w 186"/>
                <a:gd name="T4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56">
                  <a:moveTo>
                    <a:pt x="175" y="11"/>
                  </a:moveTo>
                  <a:lnTo>
                    <a:pt x="175" y="32"/>
                  </a:lnTo>
                  <a:lnTo>
                    <a:pt x="118" y="32"/>
                  </a:lnTo>
                  <a:lnTo>
                    <a:pt x="107" y="32"/>
                  </a:lnTo>
                  <a:lnTo>
                    <a:pt x="107" y="44"/>
                  </a:lnTo>
                  <a:lnTo>
                    <a:pt x="107" y="245"/>
                  </a:lnTo>
                  <a:lnTo>
                    <a:pt x="80" y="245"/>
                  </a:lnTo>
                  <a:lnTo>
                    <a:pt x="80" y="44"/>
                  </a:lnTo>
                  <a:lnTo>
                    <a:pt x="80" y="32"/>
                  </a:lnTo>
                  <a:lnTo>
                    <a:pt x="68" y="32"/>
                  </a:lnTo>
                  <a:lnTo>
                    <a:pt x="12" y="32"/>
                  </a:lnTo>
                  <a:lnTo>
                    <a:pt x="12" y="11"/>
                  </a:lnTo>
                  <a:lnTo>
                    <a:pt x="175" y="11"/>
                  </a:lnTo>
                  <a:close/>
                  <a:moveTo>
                    <a:pt x="186" y="0"/>
                  </a:moveTo>
                  <a:lnTo>
                    <a:pt x="0" y="0"/>
                  </a:lnTo>
                  <a:lnTo>
                    <a:pt x="0" y="44"/>
                  </a:lnTo>
                  <a:lnTo>
                    <a:pt x="68" y="44"/>
                  </a:lnTo>
                  <a:lnTo>
                    <a:pt x="68" y="256"/>
                  </a:lnTo>
                  <a:lnTo>
                    <a:pt x="118" y="256"/>
                  </a:lnTo>
                  <a:lnTo>
                    <a:pt x="118" y="44"/>
                  </a:lnTo>
                  <a:lnTo>
                    <a:pt x="186" y="44"/>
                  </a:lnTo>
                  <a:lnTo>
                    <a:pt x="1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12"/>
            <p:cNvSpPr>
              <a:spLocks noEditPoints="1"/>
            </p:cNvSpPr>
            <p:nvPr userDrawn="1"/>
          </p:nvSpPr>
          <p:spPr bwMode="auto">
            <a:xfrm>
              <a:off x="9407525" y="4198938"/>
              <a:ext cx="338138" cy="407988"/>
            </a:xfrm>
            <a:custGeom>
              <a:avLst/>
              <a:gdLst>
                <a:gd name="T0" fmla="*/ 1027 w 2239"/>
                <a:gd name="T1" fmla="*/ 113 h 2704"/>
                <a:gd name="T2" fmla="*/ 1731 w 2239"/>
                <a:gd name="T3" fmla="*/ 361 h 2704"/>
                <a:gd name="T4" fmla="*/ 1923 w 2239"/>
                <a:gd name="T5" fmla="*/ 849 h 2704"/>
                <a:gd name="T6" fmla="*/ 1923 w 2239"/>
                <a:gd name="T7" fmla="*/ 856 h 2704"/>
                <a:gd name="T8" fmla="*/ 1250 w 2239"/>
                <a:gd name="T9" fmla="*/ 1578 h 2704"/>
                <a:gd name="T10" fmla="*/ 2011 w 2239"/>
                <a:gd name="T11" fmla="*/ 2590 h 2704"/>
                <a:gd name="T12" fmla="*/ 1668 w 2239"/>
                <a:gd name="T13" fmla="*/ 2590 h 2704"/>
                <a:gd name="T14" fmla="*/ 949 w 2239"/>
                <a:gd name="T15" fmla="*/ 1628 h 2704"/>
                <a:gd name="T16" fmla="*/ 393 w 2239"/>
                <a:gd name="T17" fmla="*/ 1628 h 2704"/>
                <a:gd name="T18" fmla="*/ 393 w 2239"/>
                <a:gd name="T19" fmla="*/ 2590 h 2704"/>
                <a:gd name="T20" fmla="*/ 114 w 2239"/>
                <a:gd name="T21" fmla="*/ 2590 h 2704"/>
                <a:gd name="T22" fmla="*/ 114 w 2239"/>
                <a:gd name="T23" fmla="*/ 113 h 2704"/>
                <a:gd name="T24" fmla="*/ 1027 w 2239"/>
                <a:gd name="T25" fmla="*/ 113 h 2704"/>
                <a:gd name="T26" fmla="*/ 393 w 2239"/>
                <a:gd name="T27" fmla="*/ 1377 h 2704"/>
                <a:gd name="T28" fmla="*/ 1003 w 2239"/>
                <a:gd name="T29" fmla="*/ 1377 h 2704"/>
                <a:gd name="T30" fmla="*/ 1639 w 2239"/>
                <a:gd name="T31" fmla="*/ 867 h 2704"/>
                <a:gd name="T32" fmla="*/ 1639 w 2239"/>
                <a:gd name="T33" fmla="*/ 860 h 2704"/>
                <a:gd name="T34" fmla="*/ 1006 w 2239"/>
                <a:gd name="T35" fmla="*/ 372 h 2704"/>
                <a:gd name="T36" fmla="*/ 393 w 2239"/>
                <a:gd name="T37" fmla="*/ 372 h 2704"/>
                <a:gd name="T38" fmla="*/ 393 w 2239"/>
                <a:gd name="T39" fmla="*/ 1377 h 2704"/>
                <a:gd name="T40" fmla="*/ 1027 w 2239"/>
                <a:gd name="T41" fmla="*/ 0 h 2704"/>
                <a:gd name="T42" fmla="*/ 114 w 2239"/>
                <a:gd name="T43" fmla="*/ 0 h 2704"/>
                <a:gd name="T44" fmla="*/ 0 w 2239"/>
                <a:gd name="T45" fmla="*/ 0 h 2704"/>
                <a:gd name="T46" fmla="*/ 0 w 2239"/>
                <a:gd name="T47" fmla="*/ 113 h 2704"/>
                <a:gd name="T48" fmla="*/ 0 w 2239"/>
                <a:gd name="T49" fmla="*/ 2590 h 2704"/>
                <a:gd name="T50" fmla="*/ 0 w 2239"/>
                <a:gd name="T51" fmla="*/ 2704 h 2704"/>
                <a:gd name="T52" fmla="*/ 114 w 2239"/>
                <a:gd name="T53" fmla="*/ 2704 h 2704"/>
                <a:gd name="T54" fmla="*/ 393 w 2239"/>
                <a:gd name="T55" fmla="*/ 2704 h 2704"/>
                <a:gd name="T56" fmla="*/ 507 w 2239"/>
                <a:gd name="T57" fmla="*/ 2704 h 2704"/>
                <a:gd name="T58" fmla="*/ 507 w 2239"/>
                <a:gd name="T59" fmla="*/ 2590 h 2704"/>
                <a:gd name="T60" fmla="*/ 507 w 2239"/>
                <a:gd name="T61" fmla="*/ 1742 h 2704"/>
                <a:gd name="T62" fmla="*/ 892 w 2239"/>
                <a:gd name="T63" fmla="*/ 1742 h 2704"/>
                <a:gd name="T64" fmla="*/ 1577 w 2239"/>
                <a:gd name="T65" fmla="*/ 2658 h 2704"/>
                <a:gd name="T66" fmla="*/ 1611 w 2239"/>
                <a:gd name="T67" fmla="*/ 2704 h 2704"/>
                <a:gd name="T68" fmla="*/ 1668 w 2239"/>
                <a:gd name="T69" fmla="*/ 2704 h 2704"/>
                <a:gd name="T70" fmla="*/ 2011 w 2239"/>
                <a:gd name="T71" fmla="*/ 2704 h 2704"/>
                <a:gd name="T72" fmla="*/ 2239 w 2239"/>
                <a:gd name="T73" fmla="*/ 2704 h 2704"/>
                <a:gd name="T74" fmla="*/ 2102 w 2239"/>
                <a:gd name="T75" fmla="*/ 2522 h 2704"/>
                <a:gd name="T76" fmla="*/ 1443 w 2239"/>
                <a:gd name="T77" fmla="*/ 1646 h 2704"/>
                <a:gd name="T78" fmla="*/ 2036 w 2239"/>
                <a:gd name="T79" fmla="*/ 856 h 2704"/>
                <a:gd name="T80" fmla="*/ 2036 w 2239"/>
                <a:gd name="T81" fmla="*/ 849 h 2704"/>
                <a:gd name="T82" fmla="*/ 1812 w 2239"/>
                <a:gd name="T83" fmla="*/ 281 h 2704"/>
                <a:gd name="T84" fmla="*/ 1027 w 2239"/>
                <a:gd name="T85" fmla="*/ 0 h 2704"/>
                <a:gd name="T86" fmla="*/ 507 w 2239"/>
                <a:gd name="T87" fmla="*/ 485 h 2704"/>
                <a:gd name="T88" fmla="*/ 1006 w 2239"/>
                <a:gd name="T89" fmla="*/ 485 h 2704"/>
                <a:gd name="T90" fmla="*/ 1526 w 2239"/>
                <a:gd name="T91" fmla="*/ 860 h 2704"/>
                <a:gd name="T92" fmla="*/ 1526 w 2239"/>
                <a:gd name="T93" fmla="*/ 867 h 2704"/>
                <a:gd name="T94" fmla="*/ 1003 w 2239"/>
                <a:gd name="T95" fmla="*/ 1263 h 2704"/>
                <a:gd name="T96" fmla="*/ 507 w 2239"/>
                <a:gd name="T97" fmla="*/ 1263 h 2704"/>
                <a:gd name="T98" fmla="*/ 507 w 2239"/>
                <a:gd name="T99" fmla="*/ 485 h 2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39" h="2704">
                  <a:moveTo>
                    <a:pt x="1027" y="113"/>
                  </a:moveTo>
                  <a:cubicBezTo>
                    <a:pt x="1332" y="113"/>
                    <a:pt x="1576" y="205"/>
                    <a:pt x="1731" y="361"/>
                  </a:cubicBezTo>
                  <a:cubicBezTo>
                    <a:pt x="1852" y="481"/>
                    <a:pt x="1923" y="655"/>
                    <a:pt x="1923" y="849"/>
                  </a:cubicBezTo>
                  <a:cubicBezTo>
                    <a:pt x="1923" y="856"/>
                    <a:pt x="1923" y="856"/>
                    <a:pt x="1923" y="856"/>
                  </a:cubicBezTo>
                  <a:cubicBezTo>
                    <a:pt x="1923" y="1267"/>
                    <a:pt x="1639" y="1508"/>
                    <a:pt x="1250" y="1578"/>
                  </a:cubicBezTo>
                  <a:cubicBezTo>
                    <a:pt x="2011" y="2590"/>
                    <a:pt x="2011" y="2590"/>
                    <a:pt x="2011" y="2590"/>
                  </a:cubicBezTo>
                  <a:cubicBezTo>
                    <a:pt x="1668" y="2590"/>
                    <a:pt x="1668" y="2590"/>
                    <a:pt x="1668" y="2590"/>
                  </a:cubicBezTo>
                  <a:cubicBezTo>
                    <a:pt x="949" y="1628"/>
                    <a:pt x="949" y="1628"/>
                    <a:pt x="949" y="1628"/>
                  </a:cubicBezTo>
                  <a:cubicBezTo>
                    <a:pt x="393" y="1628"/>
                    <a:pt x="393" y="1628"/>
                    <a:pt x="393" y="1628"/>
                  </a:cubicBezTo>
                  <a:cubicBezTo>
                    <a:pt x="393" y="2590"/>
                    <a:pt x="393" y="2590"/>
                    <a:pt x="393" y="2590"/>
                  </a:cubicBezTo>
                  <a:cubicBezTo>
                    <a:pt x="114" y="2590"/>
                    <a:pt x="114" y="2590"/>
                    <a:pt x="114" y="2590"/>
                  </a:cubicBezTo>
                  <a:cubicBezTo>
                    <a:pt x="114" y="113"/>
                    <a:pt x="114" y="113"/>
                    <a:pt x="114" y="113"/>
                  </a:cubicBezTo>
                  <a:cubicBezTo>
                    <a:pt x="1027" y="113"/>
                    <a:pt x="1027" y="113"/>
                    <a:pt x="1027" y="113"/>
                  </a:cubicBezTo>
                  <a:moveTo>
                    <a:pt x="393" y="1377"/>
                  </a:moveTo>
                  <a:cubicBezTo>
                    <a:pt x="1003" y="1377"/>
                    <a:pt x="1003" y="1377"/>
                    <a:pt x="1003" y="1377"/>
                  </a:cubicBezTo>
                  <a:cubicBezTo>
                    <a:pt x="1374" y="1377"/>
                    <a:pt x="1639" y="1186"/>
                    <a:pt x="1639" y="867"/>
                  </a:cubicBezTo>
                  <a:cubicBezTo>
                    <a:pt x="1639" y="860"/>
                    <a:pt x="1639" y="860"/>
                    <a:pt x="1639" y="860"/>
                  </a:cubicBezTo>
                  <a:cubicBezTo>
                    <a:pt x="1639" y="556"/>
                    <a:pt x="1406" y="372"/>
                    <a:pt x="1006" y="372"/>
                  </a:cubicBezTo>
                  <a:cubicBezTo>
                    <a:pt x="393" y="372"/>
                    <a:pt x="393" y="372"/>
                    <a:pt x="393" y="372"/>
                  </a:cubicBezTo>
                  <a:cubicBezTo>
                    <a:pt x="393" y="1377"/>
                    <a:pt x="393" y="1377"/>
                    <a:pt x="393" y="1377"/>
                  </a:cubicBezTo>
                  <a:moveTo>
                    <a:pt x="1027" y="0"/>
                  </a:moveTo>
                  <a:cubicBezTo>
                    <a:pt x="114" y="0"/>
                    <a:pt x="114" y="0"/>
                    <a:pt x="114" y="0"/>
                  </a:cubicBezTo>
                  <a:cubicBezTo>
                    <a:pt x="0" y="0"/>
                    <a:pt x="0" y="0"/>
                    <a:pt x="0" y="0"/>
                  </a:cubicBezTo>
                  <a:cubicBezTo>
                    <a:pt x="0" y="113"/>
                    <a:pt x="0" y="113"/>
                    <a:pt x="0" y="113"/>
                  </a:cubicBezTo>
                  <a:cubicBezTo>
                    <a:pt x="0" y="2590"/>
                    <a:pt x="0" y="2590"/>
                    <a:pt x="0" y="2590"/>
                  </a:cubicBezTo>
                  <a:cubicBezTo>
                    <a:pt x="0" y="2704"/>
                    <a:pt x="0" y="2704"/>
                    <a:pt x="0" y="2704"/>
                  </a:cubicBezTo>
                  <a:cubicBezTo>
                    <a:pt x="114" y="2704"/>
                    <a:pt x="114" y="2704"/>
                    <a:pt x="114" y="2704"/>
                  </a:cubicBezTo>
                  <a:cubicBezTo>
                    <a:pt x="393" y="2704"/>
                    <a:pt x="393" y="2704"/>
                    <a:pt x="393" y="2704"/>
                  </a:cubicBezTo>
                  <a:cubicBezTo>
                    <a:pt x="507" y="2704"/>
                    <a:pt x="507" y="2704"/>
                    <a:pt x="507" y="2704"/>
                  </a:cubicBezTo>
                  <a:cubicBezTo>
                    <a:pt x="507" y="2590"/>
                    <a:pt x="507" y="2590"/>
                    <a:pt x="507" y="2590"/>
                  </a:cubicBezTo>
                  <a:cubicBezTo>
                    <a:pt x="507" y="1742"/>
                    <a:pt x="507" y="1742"/>
                    <a:pt x="507" y="1742"/>
                  </a:cubicBezTo>
                  <a:cubicBezTo>
                    <a:pt x="892" y="1742"/>
                    <a:pt x="892" y="1742"/>
                    <a:pt x="892" y="1742"/>
                  </a:cubicBezTo>
                  <a:cubicBezTo>
                    <a:pt x="1577" y="2658"/>
                    <a:pt x="1577" y="2658"/>
                    <a:pt x="1577" y="2658"/>
                  </a:cubicBezTo>
                  <a:cubicBezTo>
                    <a:pt x="1611" y="2704"/>
                    <a:pt x="1611" y="2704"/>
                    <a:pt x="1611" y="2704"/>
                  </a:cubicBezTo>
                  <a:cubicBezTo>
                    <a:pt x="1668" y="2704"/>
                    <a:pt x="1668" y="2704"/>
                    <a:pt x="1668" y="2704"/>
                  </a:cubicBezTo>
                  <a:cubicBezTo>
                    <a:pt x="2011" y="2704"/>
                    <a:pt x="2011" y="2704"/>
                    <a:pt x="2011" y="2704"/>
                  </a:cubicBezTo>
                  <a:cubicBezTo>
                    <a:pt x="2239" y="2704"/>
                    <a:pt x="2239" y="2704"/>
                    <a:pt x="2239" y="2704"/>
                  </a:cubicBezTo>
                  <a:cubicBezTo>
                    <a:pt x="2102" y="2522"/>
                    <a:pt x="2102" y="2522"/>
                    <a:pt x="2102" y="2522"/>
                  </a:cubicBezTo>
                  <a:cubicBezTo>
                    <a:pt x="1443" y="1646"/>
                    <a:pt x="1443" y="1646"/>
                    <a:pt x="1443" y="1646"/>
                  </a:cubicBezTo>
                  <a:cubicBezTo>
                    <a:pt x="1818" y="1522"/>
                    <a:pt x="2036" y="1236"/>
                    <a:pt x="2036" y="856"/>
                  </a:cubicBezTo>
                  <a:cubicBezTo>
                    <a:pt x="2036" y="849"/>
                    <a:pt x="2036" y="849"/>
                    <a:pt x="2036" y="849"/>
                  </a:cubicBezTo>
                  <a:cubicBezTo>
                    <a:pt x="2036" y="627"/>
                    <a:pt x="1956" y="426"/>
                    <a:pt x="1812" y="281"/>
                  </a:cubicBezTo>
                  <a:cubicBezTo>
                    <a:pt x="1631" y="100"/>
                    <a:pt x="1352" y="0"/>
                    <a:pt x="1027" y="0"/>
                  </a:cubicBezTo>
                  <a:moveTo>
                    <a:pt x="507" y="485"/>
                  </a:moveTo>
                  <a:cubicBezTo>
                    <a:pt x="1006" y="485"/>
                    <a:pt x="1006" y="485"/>
                    <a:pt x="1006" y="485"/>
                  </a:cubicBezTo>
                  <a:cubicBezTo>
                    <a:pt x="1458" y="485"/>
                    <a:pt x="1526" y="720"/>
                    <a:pt x="1526" y="860"/>
                  </a:cubicBezTo>
                  <a:cubicBezTo>
                    <a:pt x="1526" y="867"/>
                    <a:pt x="1526" y="867"/>
                    <a:pt x="1526" y="867"/>
                  </a:cubicBezTo>
                  <a:cubicBezTo>
                    <a:pt x="1526" y="1059"/>
                    <a:pt x="1388" y="1263"/>
                    <a:pt x="1003" y="1263"/>
                  </a:cubicBezTo>
                  <a:cubicBezTo>
                    <a:pt x="507" y="1263"/>
                    <a:pt x="507" y="1263"/>
                    <a:pt x="507" y="1263"/>
                  </a:cubicBezTo>
                  <a:lnTo>
                    <a:pt x="507" y="4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13"/>
            <p:cNvSpPr>
              <a:spLocks noEditPoints="1"/>
            </p:cNvSpPr>
            <p:nvPr userDrawn="1"/>
          </p:nvSpPr>
          <p:spPr bwMode="auto">
            <a:xfrm>
              <a:off x="6905625" y="4194175"/>
              <a:ext cx="450850" cy="419100"/>
            </a:xfrm>
            <a:custGeom>
              <a:avLst/>
              <a:gdLst>
                <a:gd name="T0" fmla="*/ 2979 w 2979"/>
                <a:gd name="T1" fmla="*/ 1386 h 2771"/>
                <a:gd name="T2" fmla="*/ 1619 w 2979"/>
                <a:gd name="T3" fmla="*/ 2 h 2771"/>
                <a:gd name="T4" fmla="*/ 1562 w 2979"/>
                <a:gd name="T5" fmla="*/ 2 h 2771"/>
                <a:gd name="T6" fmla="*/ 1279 w 2979"/>
                <a:gd name="T7" fmla="*/ 6 h 2771"/>
                <a:gd name="T8" fmla="*/ 0 w 2979"/>
                <a:gd name="T9" fmla="*/ 1386 h 2771"/>
                <a:gd name="T10" fmla="*/ 1375 w 2979"/>
                <a:gd name="T11" fmla="*/ 2770 h 2771"/>
                <a:gd name="T12" fmla="*/ 1429 w 2979"/>
                <a:gd name="T13" fmla="*/ 2770 h 2771"/>
                <a:gd name="T14" fmla="*/ 1516 w 2979"/>
                <a:gd name="T15" fmla="*/ 2771 h 2771"/>
                <a:gd name="T16" fmla="*/ 1639 w 2979"/>
                <a:gd name="T17" fmla="*/ 2766 h 2771"/>
                <a:gd name="T18" fmla="*/ 2979 w 2979"/>
                <a:gd name="T19" fmla="*/ 1386 h 2771"/>
                <a:gd name="T20" fmla="*/ 106 w 2979"/>
                <a:gd name="T21" fmla="*/ 1386 h 2771"/>
                <a:gd name="T22" fmla="*/ 1343 w 2979"/>
                <a:gd name="T23" fmla="*/ 111 h 2771"/>
                <a:gd name="T24" fmla="*/ 2506 w 2979"/>
                <a:gd name="T25" fmla="*/ 1386 h 2771"/>
                <a:gd name="T26" fmla="*/ 2504 w 2979"/>
                <a:gd name="T27" fmla="*/ 1386 h 2771"/>
                <a:gd name="T28" fmla="*/ 1768 w 2979"/>
                <a:gd name="T29" fmla="*/ 2300 h 2771"/>
                <a:gd name="T30" fmla="*/ 2244 w 2979"/>
                <a:gd name="T31" fmla="*/ 1362 h 2771"/>
                <a:gd name="T32" fmla="*/ 1981 w 2979"/>
                <a:gd name="T33" fmla="*/ 609 h 2771"/>
                <a:gd name="T34" fmla="*/ 1343 w 2979"/>
                <a:gd name="T35" fmla="*/ 355 h 2771"/>
                <a:gd name="T36" fmla="*/ 579 w 2979"/>
                <a:gd name="T37" fmla="*/ 724 h 2771"/>
                <a:gd name="T38" fmla="*/ 341 w 2979"/>
                <a:gd name="T39" fmla="*/ 1388 h 2771"/>
                <a:gd name="T40" fmla="*/ 1011 w 2979"/>
                <a:gd name="T41" fmla="*/ 2612 h 2771"/>
                <a:gd name="T42" fmla="*/ 106 w 2979"/>
                <a:gd name="T43" fmla="*/ 1386 h 2771"/>
                <a:gd name="T44" fmla="*/ 1453 w 2979"/>
                <a:gd name="T45" fmla="*/ 468 h 2771"/>
                <a:gd name="T46" fmla="*/ 1904 w 2979"/>
                <a:gd name="T47" fmla="*/ 683 h 2771"/>
                <a:gd name="T48" fmla="*/ 2138 w 2979"/>
                <a:gd name="T49" fmla="*/ 1359 h 2771"/>
                <a:gd name="T50" fmla="*/ 1500 w 2979"/>
                <a:gd name="T51" fmla="*/ 2299 h 2771"/>
                <a:gd name="T52" fmla="*/ 817 w 2979"/>
                <a:gd name="T53" fmla="*/ 1386 h 2771"/>
                <a:gd name="T54" fmla="*/ 1453 w 2979"/>
                <a:gd name="T55" fmla="*/ 468 h 2771"/>
                <a:gd name="T56" fmla="*/ 1636 w 2979"/>
                <a:gd name="T57" fmla="*/ 2660 h 2771"/>
                <a:gd name="T58" fmla="*/ 448 w 2979"/>
                <a:gd name="T59" fmla="*/ 1388 h 2771"/>
                <a:gd name="T60" fmla="*/ 662 w 2979"/>
                <a:gd name="T61" fmla="*/ 790 h 2771"/>
                <a:gd name="T62" fmla="*/ 1138 w 2979"/>
                <a:gd name="T63" fmla="*/ 484 h 2771"/>
                <a:gd name="T64" fmla="*/ 710 w 2979"/>
                <a:gd name="T65" fmla="*/ 1386 h 2771"/>
                <a:gd name="T66" fmla="*/ 1636 w 2979"/>
                <a:gd name="T67" fmla="*/ 2416 h 2771"/>
                <a:gd name="T68" fmla="*/ 2611 w 2979"/>
                <a:gd name="T69" fmla="*/ 1386 h 2771"/>
                <a:gd name="T70" fmla="*/ 2613 w 2979"/>
                <a:gd name="T71" fmla="*/ 1386 h 2771"/>
                <a:gd name="T72" fmla="*/ 1933 w 2979"/>
                <a:gd name="T73" fmla="*/ 147 h 2771"/>
                <a:gd name="T74" fmla="*/ 2873 w 2979"/>
                <a:gd name="T75" fmla="*/ 1386 h 2771"/>
                <a:gd name="T76" fmla="*/ 1636 w 2979"/>
                <a:gd name="T77" fmla="*/ 2660 h 2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79" h="2771">
                  <a:moveTo>
                    <a:pt x="2979" y="1386"/>
                  </a:moveTo>
                  <a:cubicBezTo>
                    <a:pt x="2979" y="610"/>
                    <a:pt x="2382" y="2"/>
                    <a:pt x="1619" y="2"/>
                  </a:cubicBezTo>
                  <a:cubicBezTo>
                    <a:pt x="1606" y="3"/>
                    <a:pt x="1586" y="2"/>
                    <a:pt x="1562" y="2"/>
                  </a:cubicBezTo>
                  <a:cubicBezTo>
                    <a:pt x="1446" y="1"/>
                    <a:pt x="1328" y="0"/>
                    <a:pt x="1279" y="6"/>
                  </a:cubicBezTo>
                  <a:cubicBezTo>
                    <a:pt x="545" y="38"/>
                    <a:pt x="0" y="620"/>
                    <a:pt x="0" y="1386"/>
                  </a:cubicBezTo>
                  <a:cubicBezTo>
                    <a:pt x="0" y="2162"/>
                    <a:pt x="604" y="2770"/>
                    <a:pt x="1375" y="2770"/>
                  </a:cubicBezTo>
                  <a:cubicBezTo>
                    <a:pt x="1390" y="2770"/>
                    <a:pt x="1408" y="2770"/>
                    <a:pt x="1429" y="2770"/>
                  </a:cubicBezTo>
                  <a:cubicBezTo>
                    <a:pt x="1456" y="2771"/>
                    <a:pt x="1486" y="2771"/>
                    <a:pt x="1516" y="2771"/>
                  </a:cubicBezTo>
                  <a:cubicBezTo>
                    <a:pt x="1563" y="2771"/>
                    <a:pt x="1608" y="2770"/>
                    <a:pt x="1639" y="2766"/>
                  </a:cubicBezTo>
                  <a:cubicBezTo>
                    <a:pt x="2403" y="2765"/>
                    <a:pt x="2979" y="2172"/>
                    <a:pt x="2979" y="1386"/>
                  </a:cubicBezTo>
                  <a:moveTo>
                    <a:pt x="106" y="1386"/>
                  </a:moveTo>
                  <a:cubicBezTo>
                    <a:pt x="106" y="659"/>
                    <a:pt x="638" y="111"/>
                    <a:pt x="1343" y="111"/>
                  </a:cubicBezTo>
                  <a:cubicBezTo>
                    <a:pt x="2028" y="111"/>
                    <a:pt x="2506" y="635"/>
                    <a:pt x="2506" y="1386"/>
                  </a:cubicBezTo>
                  <a:cubicBezTo>
                    <a:pt x="2504" y="1386"/>
                    <a:pt x="2504" y="1386"/>
                    <a:pt x="2504" y="1386"/>
                  </a:cubicBezTo>
                  <a:cubicBezTo>
                    <a:pt x="2504" y="1864"/>
                    <a:pt x="2196" y="2236"/>
                    <a:pt x="1768" y="2300"/>
                  </a:cubicBezTo>
                  <a:cubicBezTo>
                    <a:pt x="2022" y="2137"/>
                    <a:pt x="2232" y="1810"/>
                    <a:pt x="2244" y="1362"/>
                  </a:cubicBezTo>
                  <a:cubicBezTo>
                    <a:pt x="2252" y="1059"/>
                    <a:pt x="2158" y="791"/>
                    <a:pt x="1981" y="609"/>
                  </a:cubicBezTo>
                  <a:cubicBezTo>
                    <a:pt x="1819" y="443"/>
                    <a:pt x="1598" y="355"/>
                    <a:pt x="1343" y="355"/>
                  </a:cubicBezTo>
                  <a:cubicBezTo>
                    <a:pt x="1034" y="355"/>
                    <a:pt x="769" y="483"/>
                    <a:pt x="579" y="724"/>
                  </a:cubicBezTo>
                  <a:cubicBezTo>
                    <a:pt x="432" y="909"/>
                    <a:pt x="341" y="1164"/>
                    <a:pt x="341" y="1388"/>
                  </a:cubicBezTo>
                  <a:cubicBezTo>
                    <a:pt x="341" y="1941"/>
                    <a:pt x="602" y="2388"/>
                    <a:pt x="1011" y="2612"/>
                  </a:cubicBezTo>
                  <a:cubicBezTo>
                    <a:pt x="482" y="2458"/>
                    <a:pt x="106" y="1974"/>
                    <a:pt x="106" y="1386"/>
                  </a:cubicBezTo>
                  <a:moveTo>
                    <a:pt x="1453" y="468"/>
                  </a:moveTo>
                  <a:cubicBezTo>
                    <a:pt x="1632" y="489"/>
                    <a:pt x="1787" y="562"/>
                    <a:pt x="1904" y="683"/>
                  </a:cubicBezTo>
                  <a:cubicBezTo>
                    <a:pt x="2062" y="845"/>
                    <a:pt x="2145" y="1085"/>
                    <a:pt x="2138" y="1359"/>
                  </a:cubicBezTo>
                  <a:cubicBezTo>
                    <a:pt x="2127" y="1754"/>
                    <a:pt x="1901" y="2215"/>
                    <a:pt x="1500" y="2299"/>
                  </a:cubicBezTo>
                  <a:cubicBezTo>
                    <a:pt x="1091" y="2234"/>
                    <a:pt x="817" y="1877"/>
                    <a:pt x="817" y="1386"/>
                  </a:cubicBezTo>
                  <a:cubicBezTo>
                    <a:pt x="817" y="907"/>
                    <a:pt x="1066" y="548"/>
                    <a:pt x="1453" y="468"/>
                  </a:cubicBezTo>
                  <a:moveTo>
                    <a:pt x="1636" y="2660"/>
                  </a:moveTo>
                  <a:cubicBezTo>
                    <a:pt x="947" y="2660"/>
                    <a:pt x="448" y="2125"/>
                    <a:pt x="448" y="1388"/>
                  </a:cubicBezTo>
                  <a:cubicBezTo>
                    <a:pt x="448" y="1186"/>
                    <a:pt x="530" y="957"/>
                    <a:pt x="662" y="790"/>
                  </a:cubicBezTo>
                  <a:cubicBezTo>
                    <a:pt x="788" y="631"/>
                    <a:pt x="950" y="527"/>
                    <a:pt x="1138" y="484"/>
                  </a:cubicBezTo>
                  <a:cubicBezTo>
                    <a:pt x="871" y="659"/>
                    <a:pt x="710" y="985"/>
                    <a:pt x="710" y="1386"/>
                  </a:cubicBezTo>
                  <a:cubicBezTo>
                    <a:pt x="710" y="1992"/>
                    <a:pt x="1091" y="2416"/>
                    <a:pt x="1636" y="2416"/>
                  </a:cubicBezTo>
                  <a:cubicBezTo>
                    <a:pt x="2191" y="2416"/>
                    <a:pt x="2611" y="1973"/>
                    <a:pt x="2611" y="1386"/>
                  </a:cubicBezTo>
                  <a:cubicBezTo>
                    <a:pt x="2613" y="1386"/>
                    <a:pt x="2613" y="1386"/>
                    <a:pt x="2613" y="1386"/>
                  </a:cubicBezTo>
                  <a:cubicBezTo>
                    <a:pt x="2613" y="821"/>
                    <a:pt x="2347" y="367"/>
                    <a:pt x="1933" y="147"/>
                  </a:cubicBezTo>
                  <a:cubicBezTo>
                    <a:pt x="2479" y="286"/>
                    <a:pt x="2873" y="780"/>
                    <a:pt x="2873" y="1386"/>
                  </a:cubicBezTo>
                  <a:cubicBezTo>
                    <a:pt x="2873" y="2112"/>
                    <a:pt x="2341" y="2660"/>
                    <a:pt x="1636" y="26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692951359"/>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2" r:id="rId3"/>
    <p:sldLayoutId id="2147483665" r:id="rId4"/>
    <p:sldLayoutId id="2147483650" r:id="rId5"/>
    <p:sldLayoutId id="2147483666" r:id="rId6"/>
    <p:sldLayoutId id="2147483667" r:id="rId7"/>
    <p:sldLayoutId id="2147483652" r:id="rId8"/>
    <p:sldLayoutId id="2147483653" r:id="rId9"/>
    <p:sldLayoutId id="2147483654" r:id="rId10"/>
    <p:sldLayoutId id="2147483655" r:id="rId11"/>
    <p:sldLayoutId id="2147483668" r:id="rId12"/>
  </p:sldLayoutIdLst>
  <p:timing>
    <p:tnLst>
      <p:par>
        <p:cTn xmlns:p14="http://schemas.microsoft.com/office/powerpoint/2010/main" id="1" dur="indefinite" restart="never" nodeType="tmRoot"/>
      </p:par>
    </p:tnLst>
  </p:timing>
  <p:hf hdr="0"/>
  <p:txStyles>
    <p:titleStyle>
      <a:lvl1pPr algn="l" defTabSz="914400" rtl="0" eaLnBrk="1" latinLnBrk="0" hangingPunct="1">
        <a:lnSpc>
          <a:spcPct val="90000"/>
        </a:lnSpc>
        <a:spcBef>
          <a:spcPct val="0"/>
        </a:spcBef>
        <a:buNone/>
        <a:defRPr sz="1800" b="1" kern="1200">
          <a:solidFill>
            <a:schemeClr val="accent5"/>
          </a:solidFill>
          <a:latin typeface="+mj-lt"/>
          <a:ea typeface="+mj-ea"/>
          <a:cs typeface="+mj-cs"/>
        </a:defRPr>
      </a:lvl1pPr>
    </p:titleStyle>
    <p:body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chart" Target="../charts/char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chart" Target="../charts/char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chart" Target="../charts/chart9.xm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chart" Target="../charts/chart10.xml"/><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chart" Target="../charts/chart1.xml"/></Relationships>
</file>

<file path=ppt/slides/_rels/slide3.xml.rels><?xml version="1.0" encoding="UTF-8" standalone="yes"?>
<Relationships xmlns="http://schemas.openxmlformats.org/package/2006/relationships"><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 Type="http://schemas.openxmlformats.org/officeDocument/2006/relationships/slideLayout" Target="../slideLayouts/slideLayout10.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s>
</file>

<file path=ppt/slides/_rels/slide4.xml.rels><?xml version="1.0" encoding="UTF-8" standalone="yes"?>
<Relationships xmlns="http://schemas.openxmlformats.org/package/2006/relationships"><Relationship Id="rId11" Type="http://schemas.openxmlformats.org/officeDocument/2006/relationships/image" Target="../media/image25.jpeg"/><Relationship Id="rId12" Type="http://schemas.openxmlformats.org/officeDocument/2006/relationships/image" Target="../media/image26.png"/><Relationship Id="rId13" Type="http://schemas.openxmlformats.org/officeDocument/2006/relationships/image" Target="../media/image27.png"/><Relationship Id="rId14" Type="http://schemas.openxmlformats.org/officeDocument/2006/relationships/image" Target="../media/image28.jpeg"/><Relationship Id="rId15" Type="http://schemas.openxmlformats.org/officeDocument/2006/relationships/image" Target="../media/image29.jpeg"/><Relationship Id="rId16" Type="http://schemas.openxmlformats.org/officeDocument/2006/relationships/image" Target="../media/image30.jpeg"/><Relationship Id="rId1" Type="http://schemas.openxmlformats.org/officeDocument/2006/relationships/slideLayout" Target="../slideLayouts/slideLayout10.xml"/><Relationship Id="rId2" Type="http://schemas.openxmlformats.org/officeDocument/2006/relationships/notesSlide" Target="../notesSlides/notesSlide1.xml"/><Relationship Id="rId3" Type="http://schemas.openxmlformats.org/officeDocument/2006/relationships/image" Target="../media/image17.jpeg"/><Relationship Id="rId4" Type="http://schemas.openxmlformats.org/officeDocument/2006/relationships/image" Target="../media/image18.jpeg"/><Relationship Id="rId5" Type="http://schemas.openxmlformats.org/officeDocument/2006/relationships/image" Target="../media/image19.jpeg"/><Relationship Id="rId6" Type="http://schemas.openxmlformats.org/officeDocument/2006/relationships/image" Target="../media/image20.jpeg"/><Relationship Id="rId7" Type="http://schemas.openxmlformats.org/officeDocument/2006/relationships/image" Target="../media/image21.jpeg"/><Relationship Id="rId8" Type="http://schemas.openxmlformats.org/officeDocument/2006/relationships/image" Target="../media/image22.jpeg"/><Relationship Id="rId9" Type="http://schemas.openxmlformats.org/officeDocument/2006/relationships/image" Target="../media/image23.jpeg"/><Relationship Id="rId10" Type="http://schemas.openxmlformats.org/officeDocument/2006/relationships/image" Target="../media/image24.jpeg"/></Relationships>
</file>

<file path=ppt/slides/_rels/slide5.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32.jpeg"/><Relationship Id="rId5" Type="http://schemas.openxmlformats.org/officeDocument/2006/relationships/image" Target="../media/image33.png"/><Relationship Id="rId1" Type="http://schemas.openxmlformats.org/officeDocument/2006/relationships/slideLayout" Target="../slideLayouts/slideLayout10.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chart" Target="../charts/char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chart" Target="../charts/char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chart" Target="../charts/chart4.xml"/><Relationship Id="rId3" Type="http://schemas.openxmlformats.org/officeDocument/2006/relationships/chart" Target="../charts/char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chart" Target="../charts/char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4"/>
          </p:nvPr>
        </p:nvPicPr>
        <p:blipFill>
          <a:blip r:embed="rId2">
            <a:extLst>
              <a:ext uri="{28A0092B-C50C-407E-A947-70E740481C1C}">
                <a14:useLocalDpi xmlns:a14="http://schemas.microsoft.com/office/drawing/2010/main" val="0"/>
              </a:ext>
            </a:extLst>
          </a:blip>
          <a:stretch>
            <a:fillRect/>
          </a:stretch>
        </p:blipFill>
        <p:spPr>
          <a:xfrm>
            <a:off x="794" y="0"/>
            <a:ext cx="12192000" cy="6858000"/>
          </a:xfrm>
        </p:spPr>
      </p:pic>
      <p:sp>
        <p:nvSpPr>
          <p:cNvPr id="5123" name="Title 1"/>
          <p:cNvSpPr>
            <a:spLocks noGrp="1"/>
          </p:cNvSpPr>
          <p:nvPr>
            <p:ph type="ctrTitle"/>
          </p:nvPr>
        </p:nvSpPr>
        <p:spPr>
          <a:xfrm>
            <a:off x="430689" y="482601"/>
            <a:ext cx="7602967" cy="1470025"/>
          </a:xfrm>
        </p:spPr>
        <p:txBody>
          <a:bodyPr/>
          <a:lstStyle/>
          <a:p>
            <a:r>
              <a:rPr lang="en-GB" dirty="0"/>
              <a:t>Out of Home works for Entertainment &amp; Media brands</a:t>
            </a:r>
            <a:endParaRPr lang="en-GB" dirty="0" smtClean="0"/>
          </a:p>
        </p:txBody>
      </p:sp>
      <p:grpSp>
        <p:nvGrpSpPr>
          <p:cNvPr id="6" name="Group 5"/>
          <p:cNvGrpSpPr>
            <a:grpSpLocks noChangeAspect="1"/>
          </p:cNvGrpSpPr>
          <p:nvPr/>
        </p:nvGrpSpPr>
        <p:grpSpPr>
          <a:xfrm>
            <a:off x="438149" y="6230422"/>
            <a:ext cx="1476000" cy="196205"/>
            <a:chOff x="6905625" y="4194175"/>
            <a:chExt cx="3152775" cy="419100"/>
          </a:xfrm>
          <a:solidFill>
            <a:schemeClr val="bg1"/>
          </a:solidFill>
        </p:grpSpPr>
        <p:sp>
          <p:nvSpPr>
            <p:cNvPr id="7" name="Freeform 6"/>
            <p:cNvSpPr>
              <a:spLocks noEditPoints="1"/>
            </p:cNvSpPr>
            <p:nvPr userDrawn="1"/>
          </p:nvSpPr>
          <p:spPr bwMode="auto">
            <a:xfrm>
              <a:off x="7824788" y="4200525"/>
              <a:ext cx="295275" cy="406400"/>
            </a:xfrm>
            <a:custGeom>
              <a:avLst/>
              <a:gdLst>
                <a:gd name="T0" fmla="*/ 174 w 186"/>
                <a:gd name="T1" fmla="*/ 11 h 256"/>
                <a:gd name="T2" fmla="*/ 174 w 186"/>
                <a:gd name="T3" fmla="*/ 32 h 256"/>
                <a:gd name="T4" fmla="*/ 118 w 186"/>
                <a:gd name="T5" fmla="*/ 32 h 256"/>
                <a:gd name="T6" fmla="*/ 106 w 186"/>
                <a:gd name="T7" fmla="*/ 32 h 256"/>
                <a:gd name="T8" fmla="*/ 106 w 186"/>
                <a:gd name="T9" fmla="*/ 44 h 256"/>
                <a:gd name="T10" fmla="*/ 106 w 186"/>
                <a:gd name="T11" fmla="*/ 245 h 256"/>
                <a:gd name="T12" fmla="*/ 79 w 186"/>
                <a:gd name="T13" fmla="*/ 245 h 256"/>
                <a:gd name="T14" fmla="*/ 79 w 186"/>
                <a:gd name="T15" fmla="*/ 44 h 256"/>
                <a:gd name="T16" fmla="*/ 79 w 186"/>
                <a:gd name="T17" fmla="*/ 32 h 256"/>
                <a:gd name="T18" fmla="*/ 68 w 186"/>
                <a:gd name="T19" fmla="*/ 32 h 256"/>
                <a:gd name="T20" fmla="*/ 11 w 186"/>
                <a:gd name="T21" fmla="*/ 32 h 256"/>
                <a:gd name="T22" fmla="*/ 11 w 186"/>
                <a:gd name="T23" fmla="*/ 11 h 256"/>
                <a:gd name="T24" fmla="*/ 174 w 186"/>
                <a:gd name="T25" fmla="*/ 11 h 256"/>
                <a:gd name="T26" fmla="*/ 186 w 186"/>
                <a:gd name="T27" fmla="*/ 0 h 256"/>
                <a:gd name="T28" fmla="*/ 0 w 186"/>
                <a:gd name="T29" fmla="*/ 0 h 256"/>
                <a:gd name="T30" fmla="*/ 0 w 186"/>
                <a:gd name="T31" fmla="*/ 44 h 256"/>
                <a:gd name="T32" fmla="*/ 68 w 186"/>
                <a:gd name="T33" fmla="*/ 44 h 256"/>
                <a:gd name="T34" fmla="*/ 68 w 186"/>
                <a:gd name="T35" fmla="*/ 256 h 256"/>
                <a:gd name="T36" fmla="*/ 118 w 186"/>
                <a:gd name="T37" fmla="*/ 256 h 256"/>
                <a:gd name="T38" fmla="*/ 118 w 186"/>
                <a:gd name="T39" fmla="*/ 44 h 256"/>
                <a:gd name="T40" fmla="*/ 186 w 186"/>
                <a:gd name="T41" fmla="*/ 44 h 256"/>
                <a:gd name="T42" fmla="*/ 186 w 186"/>
                <a:gd name="T4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56">
                  <a:moveTo>
                    <a:pt x="174" y="11"/>
                  </a:moveTo>
                  <a:lnTo>
                    <a:pt x="174" y="32"/>
                  </a:lnTo>
                  <a:lnTo>
                    <a:pt x="118" y="32"/>
                  </a:lnTo>
                  <a:lnTo>
                    <a:pt x="106" y="32"/>
                  </a:lnTo>
                  <a:lnTo>
                    <a:pt x="106" y="44"/>
                  </a:lnTo>
                  <a:lnTo>
                    <a:pt x="106" y="245"/>
                  </a:lnTo>
                  <a:lnTo>
                    <a:pt x="79" y="245"/>
                  </a:lnTo>
                  <a:lnTo>
                    <a:pt x="79" y="44"/>
                  </a:lnTo>
                  <a:lnTo>
                    <a:pt x="79" y="32"/>
                  </a:lnTo>
                  <a:lnTo>
                    <a:pt x="68" y="32"/>
                  </a:lnTo>
                  <a:lnTo>
                    <a:pt x="11" y="32"/>
                  </a:lnTo>
                  <a:lnTo>
                    <a:pt x="11" y="11"/>
                  </a:lnTo>
                  <a:lnTo>
                    <a:pt x="174" y="11"/>
                  </a:lnTo>
                  <a:close/>
                  <a:moveTo>
                    <a:pt x="186" y="0"/>
                  </a:moveTo>
                  <a:lnTo>
                    <a:pt x="0" y="0"/>
                  </a:lnTo>
                  <a:lnTo>
                    <a:pt x="0" y="44"/>
                  </a:lnTo>
                  <a:lnTo>
                    <a:pt x="68" y="44"/>
                  </a:lnTo>
                  <a:lnTo>
                    <a:pt x="68" y="256"/>
                  </a:lnTo>
                  <a:lnTo>
                    <a:pt x="118" y="256"/>
                  </a:lnTo>
                  <a:lnTo>
                    <a:pt x="118" y="44"/>
                  </a:lnTo>
                  <a:lnTo>
                    <a:pt x="186" y="44"/>
                  </a:lnTo>
                  <a:lnTo>
                    <a:pt x="1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9"/>
            <p:cNvSpPr>
              <a:spLocks noEditPoints="1"/>
            </p:cNvSpPr>
            <p:nvPr userDrawn="1"/>
          </p:nvSpPr>
          <p:spPr bwMode="auto">
            <a:xfrm>
              <a:off x="8953500" y="4200525"/>
              <a:ext cx="404813" cy="406400"/>
            </a:xfrm>
            <a:custGeom>
              <a:avLst/>
              <a:gdLst>
                <a:gd name="T0" fmla="*/ 138 w 255"/>
                <a:gd name="T1" fmla="*/ 11 h 256"/>
                <a:gd name="T2" fmla="*/ 238 w 255"/>
                <a:gd name="T3" fmla="*/ 245 h 256"/>
                <a:gd name="T4" fmla="*/ 211 w 255"/>
                <a:gd name="T5" fmla="*/ 245 h 256"/>
                <a:gd name="T6" fmla="*/ 189 w 255"/>
                <a:gd name="T7" fmla="*/ 195 h 256"/>
                <a:gd name="T8" fmla="*/ 187 w 255"/>
                <a:gd name="T9" fmla="*/ 188 h 256"/>
                <a:gd name="T10" fmla="*/ 179 w 255"/>
                <a:gd name="T11" fmla="*/ 188 h 256"/>
                <a:gd name="T12" fmla="*/ 76 w 255"/>
                <a:gd name="T13" fmla="*/ 188 h 256"/>
                <a:gd name="T14" fmla="*/ 69 w 255"/>
                <a:gd name="T15" fmla="*/ 188 h 256"/>
                <a:gd name="T16" fmla="*/ 66 w 255"/>
                <a:gd name="T17" fmla="*/ 195 h 256"/>
                <a:gd name="T18" fmla="*/ 44 w 255"/>
                <a:gd name="T19" fmla="*/ 245 h 256"/>
                <a:gd name="T20" fmla="*/ 17 w 255"/>
                <a:gd name="T21" fmla="*/ 245 h 256"/>
                <a:gd name="T22" fmla="*/ 117 w 255"/>
                <a:gd name="T23" fmla="*/ 11 h 256"/>
                <a:gd name="T24" fmla="*/ 138 w 255"/>
                <a:gd name="T25" fmla="*/ 11 h 256"/>
                <a:gd name="T26" fmla="*/ 78 w 255"/>
                <a:gd name="T27" fmla="*/ 167 h 256"/>
                <a:gd name="T28" fmla="*/ 95 w 255"/>
                <a:gd name="T29" fmla="*/ 167 h 256"/>
                <a:gd name="T30" fmla="*/ 160 w 255"/>
                <a:gd name="T31" fmla="*/ 167 h 256"/>
                <a:gd name="T32" fmla="*/ 177 w 255"/>
                <a:gd name="T33" fmla="*/ 167 h 256"/>
                <a:gd name="T34" fmla="*/ 170 w 255"/>
                <a:gd name="T35" fmla="*/ 151 h 256"/>
                <a:gd name="T36" fmla="*/ 138 w 255"/>
                <a:gd name="T37" fmla="*/ 75 h 256"/>
                <a:gd name="T38" fmla="*/ 127 w 255"/>
                <a:gd name="T39" fmla="*/ 51 h 256"/>
                <a:gd name="T40" fmla="*/ 117 w 255"/>
                <a:gd name="T41" fmla="*/ 75 h 256"/>
                <a:gd name="T42" fmla="*/ 84 w 255"/>
                <a:gd name="T43" fmla="*/ 151 h 256"/>
                <a:gd name="T44" fmla="*/ 78 w 255"/>
                <a:gd name="T45" fmla="*/ 167 h 256"/>
                <a:gd name="T46" fmla="*/ 145 w 255"/>
                <a:gd name="T47" fmla="*/ 0 h 256"/>
                <a:gd name="T48" fmla="*/ 110 w 255"/>
                <a:gd name="T49" fmla="*/ 0 h 256"/>
                <a:gd name="T50" fmla="*/ 0 w 255"/>
                <a:gd name="T51" fmla="*/ 256 h 256"/>
                <a:gd name="T52" fmla="*/ 52 w 255"/>
                <a:gd name="T53" fmla="*/ 256 h 256"/>
                <a:gd name="T54" fmla="*/ 76 w 255"/>
                <a:gd name="T55" fmla="*/ 199 h 256"/>
                <a:gd name="T56" fmla="*/ 179 w 255"/>
                <a:gd name="T57" fmla="*/ 199 h 256"/>
                <a:gd name="T58" fmla="*/ 203 w 255"/>
                <a:gd name="T59" fmla="*/ 256 h 256"/>
                <a:gd name="T60" fmla="*/ 255 w 255"/>
                <a:gd name="T61" fmla="*/ 256 h 256"/>
                <a:gd name="T62" fmla="*/ 145 w 255"/>
                <a:gd name="T63" fmla="*/ 0 h 256"/>
                <a:gd name="T64" fmla="*/ 95 w 255"/>
                <a:gd name="T65" fmla="*/ 156 h 256"/>
                <a:gd name="T66" fmla="*/ 127 w 255"/>
                <a:gd name="T67" fmla="*/ 80 h 256"/>
                <a:gd name="T68" fmla="*/ 160 w 255"/>
                <a:gd name="T69" fmla="*/ 156 h 256"/>
                <a:gd name="T70" fmla="*/ 95 w 255"/>
                <a:gd name="T71" fmla="*/ 1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5" h="256">
                  <a:moveTo>
                    <a:pt x="138" y="11"/>
                  </a:moveTo>
                  <a:lnTo>
                    <a:pt x="238" y="245"/>
                  </a:lnTo>
                  <a:lnTo>
                    <a:pt x="211" y="245"/>
                  </a:lnTo>
                  <a:lnTo>
                    <a:pt x="189" y="195"/>
                  </a:lnTo>
                  <a:lnTo>
                    <a:pt x="187" y="188"/>
                  </a:lnTo>
                  <a:lnTo>
                    <a:pt x="179" y="188"/>
                  </a:lnTo>
                  <a:lnTo>
                    <a:pt x="76" y="188"/>
                  </a:lnTo>
                  <a:lnTo>
                    <a:pt x="69" y="188"/>
                  </a:lnTo>
                  <a:lnTo>
                    <a:pt x="66" y="195"/>
                  </a:lnTo>
                  <a:lnTo>
                    <a:pt x="44" y="245"/>
                  </a:lnTo>
                  <a:lnTo>
                    <a:pt x="17" y="245"/>
                  </a:lnTo>
                  <a:lnTo>
                    <a:pt x="117" y="11"/>
                  </a:lnTo>
                  <a:lnTo>
                    <a:pt x="138" y="11"/>
                  </a:lnTo>
                  <a:close/>
                  <a:moveTo>
                    <a:pt x="78" y="167"/>
                  </a:moveTo>
                  <a:lnTo>
                    <a:pt x="95" y="167"/>
                  </a:lnTo>
                  <a:lnTo>
                    <a:pt x="160" y="167"/>
                  </a:lnTo>
                  <a:lnTo>
                    <a:pt x="177" y="167"/>
                  </a:lnTo>
                  <a:lnTo>
                    <a:pt x="170" y="151"/>
                  </a:lnTo>
                  <a:lnTo>
                    <a:pt x="138" y="75"/>
                  </a:lnTo>
                  <a:lnTo>
                    <a:pt x="127" y="51"/>
                  </a:lnTo>
                  <a:lnTo>
                    <a:pt x="117" y="75"/>
                  </a:lnTo>
                  <a:lnTo>
                    <a:pt x="84" y="151"/>
                  </a:lnTo>
                  <a:lnTo>
                    <a:pt x="78" y="167"/>
                  </a:lnTo>
                  <a:close/>
                  <a:moveTo>
                    <a:pt x="145" y="0"/>
                  </a:moveTo>
                  <a:lnTo>
                    <a:pt x="110" y="0"/>
                  </a:lnTo>
                  <a:lnTo>
                    <a:pt x="0" y="256"/>
                  </a:lnTo>
                  <a:lnTo>
                    <a:pt x="52" y="256"/>
                  </a:lnTo>
                  <a:lnTo>
                    <a:pt x="76" y="199"/>
                  </a:lnTo>
                  <a:lnTo>
                    <a:pt x="179" y="199"/>
                  </a:lnTo>
                  <a:lnTo>
                    <a:pt x="203" y="256"/>
                  </a:lnTo>
                  <a:lnTo>
                    <a:pt x="255" y="256"/>
                  </a:lnTo>
                  <a:lnTo>
                    <a:pt x="145" y="0"/>
                  </a:lnTo>
                  <a:close/>
                  <a:moveTo>
                    <a:pt x="95" y="156"/>
                  </a:moveTo>
                  <a:lnTo>
                    <a:pt x="127" y="80"/>
                  </a:lnTo>
                  <a:lnTo>
                    <a:pt x="160" y="156"/>
                  </a:lnTo>
                  <a:lnTo>
                    <a:pt x="95" y="1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5"/>
            <p:cNvSpPr>
              <a:spLocks noEditPoints="1"/>
            </p:cNvSpPr>
            <p:nvPr userDrawn="1"/>
          </p:nvSpPr>
          <p:spPr bwMode="auto">
            <a:xfrm>
              <a:off x="7410450" y="4200525"/>
              <a:ext cx="350838" cy="412750"/>
            </a:xfrm>
            <a:custGeom>
              <a:avLst/>
              <a:gdLst>
                <a:gd name="T0" fmla="*/ 2198 w 2316"/>
                <a:gd name="T1" fmla="*/ 117 h 2741"/>
                <a:gd name="T2" fmla="*/ 2198 w 2316"/>
                <a:gd name="T3" fmla="*/ 1563 h 2741"/>
                <a:gd name="T4" fmla="*/ 1890 w 2316"/>
                <a:gd name="T5" fmla="*/ 2375 h 2741"/>
                <a:gd name="T6" fmla="*/ 1158 w 2316"/>
                <a:gd name="T7" fmla="*/ 2624 h 2741"/>
                <a:gd name="T8" fmla="*/ 425 w 2316"/>
                <a:gd name="T9" fmla="*/ 2376 h 2741"/>
                <a:gd name="T10" fmla="*/ 117 w 2316"/>
                <a:gd name="T11" fmla="*/ 1563 h 2741"/>
                <a:gd name="T12" fmla="*/ 117 w 2316"/>
                <a:gd name="T13" fmla="*/ 117 h 2741"/>
                <a:gd name="T14" fmla="*/ 404 w 2316"/>
                <a:gd name="T15" fmla="*/ 117 h 2741"/>
                <a:gd name="T16" fmla="*/ 404 w 2316"/>
                <a:gd name="T17" fmla="*/ 1602 h 2741"/>
                <a:gd name="T18" fmla="*/ 618 w 2316"/>
                <a:gd name="T19" fmla="*/ 2189 h 2741"/>
                <a:gd name="T20" fmla="*/ 1158 w 2316"/>
                <a:gd name="T21" fmla="*/ 2395 h 2741"/>
                <a:gd name="T22" fmla="*/ 1698 w 2316"/>
                <a:gd name="T23" fmla="*/ 2189 h 2741"/>
                <a:gd name="T24" fmla="*/ 1912 w 2316"/>
                <a:gd name="T25" fmla="*/ 1602 h 2741"/>
                <a:gd name="T26" fmla="*/ 1912 w 2316"/>
                <a:gd name="T27" fmla="*/ 117 h 2741"/>
                <a:gd name="T28" fmla="*/ 2198 w 2316"/>
                <a:gd name="T29" fmla="*/ 117 h 2741"/>
                <a:gd name="T30" fmla="*/ 2316 w 2316"/>
                <a:gd name="T31" fmla="*/ 0 h 2741"/>
                <a:gd name="T32" fmla="*/ 1794 w 2316"/>
                <a:gd name="T33" fmla="*/ 0 h 2741"/>
                <a:gd name="T34" fmla="*/ 1794 w 2316"/>
                <a:gd name="T35" fmla="*/ 1602 h 2741"/>
                <a:gd name="T36" fmla="*/ 1617 w 2316"/>
                <a:gd name="T37" fmla="*/ 2104 h 2741"/>
                <a:gd name="T38" fmla="*/ 1158 w 2316"/>
                <a:gd name="T39" fmla="*/ 2277 h 2741"/>
                <a:gd name="T40" fmla="*/ 698 w 2316"/>
                <a:gd name="T41" fmla="*/ 2104 h 2741"/>
                <a:gd name="T42" fmla="*/ 521 w 2316"/>
                <a:gd name="T43" fmla="*/ 1602 h 2741"/>
                <a:gd name="T44" fmla="*/ 521 w 2316"/>
                <a:gd name="T45" fmla="*/ 0 h 2741"/>
                <a:gd name="T46" fmla="*/ 0 w 2316"/>
                <a:gd name="T47" fmla="*/ 0 h 2741"/>
                <a:gd name="T48" fmla="*/ 0 w 2316"/>
                <a:gd name="T49" fmla="*/ 1563 h 2741"/>
                <a:gd name="T50" fmla="*/ 347 w 2316"/>
                <a:gd name="T51" fmla="*/ 2463 h 2741"/>
                <a:gd name="T52" fmla="*/ 1158 w 2316"/>
                <a:gd name="T53" fmla="*/ 2741 h 2741"/>
                <a:gd name="T54" fmla="*/ 1968 w 2316"/>
                <a:gd name="T55" fmla="*/ 2463 h 2741"/>
                <a:gd name="T56" fmla="*/ 2316 w 2316"/>
                <a:gd name="T57" fmla="*/ 1563 h 2741"/>
                <a:gd name="T58" fmla="*/ 2316 w 2316"/>
                <a:gd name="T59" fmla="*/ 0 h 2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16" h="2741">
                  <a:moveTo>
                    <a:pt x="2198" y="117"/>
                  </a:moveTo>
                  <a:cubicBezTo>
                    <a:pt x="2198" y="1563"/>
                    <a:pt x="2198" y="1563"/>
                    <a:pt x="2198" y="1563"/>
                  </a:cubicBezTo>
                  <a:cubicBezTo>
                    <a:pt x="2198" y="1924"/>
                    <a:pt x="2098" y="2189"/>
                    <a:pt x="1890" y="2375"/>
                  </a:cubicBezTo>
                  <a:cubicBezTo>
                    <a:pt x="1713" y="2533"/>
                    <a:pt x="1446" y="2624"/>
                    <a:pt x="1158" y="2624"/>
                  </a:cubicBezTo>
                  <a:cubicBezTo>
                    <a:pt x="870" y="2624"/>
                    <a:pt x="602" y="2533"/>
                    <a:pt x="425" y="2376"/>
                  </a:cubicBezTo>
                  <a:cubicBezTo>
                    <a:pt x="218" y="2190"/>
                    <a:pt x="117" y="1924"/>
                    <a:pt x="117" y="1563"/>
                  </a:cubicBezTo>
                  <a:cubicBezTo>
                    <a:pt x="117" y="117"/>
                    <a:pt x="117" y="117"/>
                    <a:pt x="117" y="117"/>
                  </a:cubicBezTo>
                  <a:cubicBezTo>
                    <a:pt x="404" y="117"/>
                    <a:pt x="404" y="117"/>
                    <a:pt x="404" y="117"/>
                  </a:cubicBezTo>
                  <a:cubicBezTo>
                    <a:pt x="404" y="1602"/>
                    <a:pt x="404" y="1602"/>
                    <a:pt x="404" y="1602"/>
                  </a:cubicBezTo>
                  <a:cubicBezTo>
                    <a:pt x="404" y="1866"/>
                    <a:pt x="472" y="2052"/>
                    <a:pt x="618" y="2189"/>
                  </a:cubicBezTo>
                  <a:cubicBezTo>
                    <a:pt x="756" y="2321"/>
                    <a:pt x="947" y="2395"/>
                    <a:pt x="1158" y="2395"/>
                  </a:cubicBezTo>
                  <a:cubicBezTo>
                    <a:pt x="1368" y="2395"/>
                    <a:pt x="1560" y="2321"/>
                    <a:pt x="1698" y="2189"/>
                  </a:cubicBezTo>
                  <a:cubicBezTo>
                    <a:pt x="1844" y="2052"/>
                    <a:pt x="1912" y="1866"/>
                    <a:pt x="1912" y="1602"/>
                  </a:cubicBezTo>
                  <a:cubicBezTo>
                    <a:pt x="1912" y="117"/>
                    <a:pt x="1912" y="117"/>
                    <a:pt x="1912" y="117"/>
                  </a:cubicBezTo>
                  <a:cubicBezTo>
                    <a:pt x="2198" y="117"/>
                    <a:pt x="2198" y="117"/>
                    <a:pt x="2198" y="117"/>
                  </a:cubicBezTo>
                  <a:moveTo>
                    <a:pt x="2316" y="0"/>
                  </a:moveTo>
                  <a:cubicBezTo>
                    <a:pt x="1794" y="0"/>
                    <a:pt x="1794" y="0"/>
                    <a:pt x="1794" y="0"/>
                  </a:cubicBezTo>
                  <a:cubicBezTo>
                    <a:pt x="1794" y="1602"/>
                    <a:pt x="1794" y="1602"/>
                    <a:pt x="1794" y="1602"/>
                  </a:cubicBezTo>
                  <a:cubicBezTo>
                    <a:pt x="1794" y="1849"/>
                    <a:pt x="1729" y="2000"/>
                    <a:pt x="1617" y="2104"/>
                  </a:cubicBezTo>
                  <a:cubicBezTo>
                    <a:pt x="1501" y="2216"/>
                    <a:pt x="1339" y="2277"/>
                    <a:pt x="1158" y="2277"/>
                  </a:cubicBezTo>
                  <a:cubicBezTo>
                    <a:pt x="976" y="2277"/>
                    <a:pt x="814" y="2216"/>
                    <a:pt x="698" y="2104"/>
                  </a:cubicBezTo>
                  <a:cubicBezTo>
                    <a:pt x="586" y="2000"/>
                    <a:pt x="521" y="1849"/>
                    <a:pt x="521" y="1602"/>
                  </a:cubicBezTo>
                  <a:cubicBezTo>
                    <a:pt x="521" y="0"/>
                    <a:pt x="521" y="0"/>
                    <a:pt x="521" y="0"/>
                  </a:cubicBezTo>
                  <a:cubicBezTo>
                    <a:pt x="0" y="0"/>
                    <a:pt x="0" y="0"/>
                    <a:pt x="0" y="0"/>
                  </a:cubicBezTo>
                  <a:cubicBezTo>
                    <a:pt x="0" y="1563"/>
                    <a:pt x="0" y="1563"/>
                    <a:pt x="0" y="1563"/>
                  </a:cubicBezTo>
                  <a:cubicBezTo>
                    <a:pt x="0" y="1976"/>
                    <a:pt x="123" y="2262"/>
                    <a:pt x="347" y="2463"/>
                  </a:cubicBezTo>
                  <a:cubicBezTo>
                    <a:pt x="556" y="2648"/>
                    <a:pt x="853" y="2741"/>
                    <a:pt x="1158" y="2741"/>
                  </a:cubicBezTo>
                  <a:cubicBezTo>
                    <a:pt x="1463" y="2741"/>
                    <a:pt x="1760" y="2648"/>
                    <a:pt x="1968" y="2463"/>
                  </a:cubicBezTo>
                  <a:cubicBezTo>
                    <a:pt x="2192" y="2262"/>
                    <a:pt x="2316" y="1976"/>
                    <a:pt x="2316" y="1563"/>
                  </a:cubicBezTo>
                  <a:lnTo>
                    <a:pt x="231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7"/>
            <p:cNvSpPr>
              <a:spLocks noEditPoints="1"/>
            </p:cNvSpPr>
            <p:nvPr userDrawn="1"/>
          </p:nvSpPr>
          <p:spPr bwMode="auto">
            <a:xfrm>
              <a:off x="8145463" y="4194175"/>
              <a:ext cx="285750" cy="419100"/>
            </a:xfrm>
            <a:custGeom>
              <a:avLst/>
              <a:gdLst>
                <a:gd name="T0" fmla="*/ 1016 w 1892"/>
                <a:gd name="T1" fmla="*/ 117 h 2779"/>
                <a:gd name="T2" fmla="*/ 1635 w 1892"/>
                <a:gd name="T3" fmla="*/ 284 h 2779"/>
                <a:gd name="T4" fmla="*/ 1502 w 1892"/>
                <a:gd name="T5" fmla="*/ 474 h 2779"/>
                <a:gd name="T6" fmla="*/ 1062 w 1892"/>
                <a:gd name="T7" fmla="*/ 346 h 2779"/>
                <a:gd name="T8" fmla="*/ 528 w 1892"/>
                <a:gd name="T9" fmla="*/ 756 h 2779"/>
                <a:gd name="T10" fmla="*/ 1057 w 1892"/>
                <a:gd name="T11" fmla="*/ 1224 h 2779"/>
                <a:gd name="T12" fmla="*/ 1775 w 1892"/>
                <a:gd name="T13" fmla="*/ 1968 h 2779"/>
                <a:gd name="T14" fmla="*/ 977 w 1892"/>
                <a:gd name="T15" fmla="*/ 2662 h 2779"/>
                <a:gd name="T16" fmla="*/ 171 w 1892"/>
                <a:gd name="T17" fmla="*/ 2365 h 2779"/>
                <a:gd name="T18" fmla="*/ 343 w 1892"/>
                <a:gd name="T19" fmla="*/ 2185 h 2779"/>
                <a:gd name="T20" fmla="*/ 977 w 1892"/>
                <a:gd name="T21" fmla="*/ 2433 h 2779"/>
                <a:gd name="T22" fmla="*/ 1488 w 1892"/>
                <a:gd name="T23" fmla="*/ 1976 h 2779"/>
                <a:gd name="T24" fmla="*/ 906 w 1892"/>
                <a:gd name="T25" fmla="*/ 1427 h 2779"/>
                <a:gd name="T26" fmla="*/ 565 w 1892"/>
                <a:gd name="T27" fmla="*/ 1272 h 2779"/>
                <a:gd name="T28" fmla="*/ 241 w 1892"/>
                <a:gd name="T29" fmla="*/ 760 h 2779"/>
                <a:gd name="T30" fmla="*/ 1016 w 1892"/>
                <a:gd name="T31" fmla="*/ 117 h 2779"/>
                <a:gd name="T32" fmla="*/ 1016 w 1892"/>
                <a:gd name="T33" fmla="*/ 0 h 2779"/>
                <a:gd name="T34" fmla="*/ 124 w 1892"/>
                <a:gd name="T35" fmla="*/ 760 h 2779"/>
                <a:gd name="T36" fmla="*/ 506 w 1892"/>
                <a:gd name="T37" fmla="*/ 1374 h 2779"/>
                <a:gd name="T38" fmla="*/ 1371 w 1892"/>
                <a:gd name="T39" fmla="*/ 1976 h 2779"/>
                <a:gd name="T40" fmla="*/ 977 w 1892"/>
                <a:gd name="T41" fmla="*/ 2315 h 2779"/>
                <a:gd name="T42" fmla="*/ 340 w 1892"/>
                <a:gd name="T43" fmla="*/ 2018 h 2779"/>
                <a:gd name="T44" fmla="*/ 0 w 1892"/>
                <a:gd name="T45" fmla="*/ 2373 h 2779"/>
                <a:gd name="T46" fmla="*/ 977 w 1892"/>
                <a:gd name="T47" fmla="*/ 2779 h 2779"/>
                <a:gd name="T48" fmla="*/ 1892 w 1892"/>
                <a:gd name="T49" fmla="*/ 1968 h 2779"/>
                <a:gd name="T50" fmla="*/ 645 w 1892"/>
                <a:gd name="T51" fmla="*/ 756 h 2779"/>
                <a:gd name="T52" fmla="*/ 1062 w 1892"/>
                <a:gd name="T53" fmla="*/ 463 h 2779"/>
                <a:gd name="T54" fmla="*/ 1529 w 1892"/>
                <a:gd name="T55" fmla="*/ 640 h 2779"/>
                <a:gd name="T56" fmla="*/ 1799 w 1892"/>
                <a:gd name="T57" fmla="*/ 254 h 2779"/>
                <a:gd name="T58" fmla="*/ 1016 w 1892"/>
                <a:gd name="T59" fmla="*/ 0 h 2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92" h="2779">
                  <a:moveTo>
                    <a:pt x="1016" y="117"/>
                  </a:moveTo>
                  <a:cubicBezTo>
                    <a:pt x="1253" y="117"/>
                    <a:pt x="1449" y="169"/>
                    <a:pt x="1635" y="284"/>
                  </a:cubicBezTo>
                  <a:cubicBezTo>
                    <a:pt x="1502" y="474"/>
                    <a:pt x="1502" y="474"/>
                    <a:pt x="1502" y="474"/>
                  </a:cubicBezTo>
                  <a:cubicBezTo>
                    <a:pt x="1374" y="394"/>
                    <a:pt x="1212" y="346"/>
                    <a:pt x="1062" y="346"/>
                  </a:cubicBezTo>
                  <a:cubicBezTo>
                    <a:pt x="748" y="346"/>
                    <a:pt x="528" y="515"/>
                    <a:pt x="528" y="756"/>
                  </a:cubicBezTo>
                  <a:cubicBezTo>
                    <a:pt x="528" y="1014"/>
                    <a:pt x="785" y="1116"/>
                    <a:pt x="1057" y="1224"/>
                  </a:cubicBezTo>
                  <a:cubicBezTo>
                    <a:pt x="1410" y="1364"/>
                    <a:pt x="1775" y="1509"/>
                    <a:pt x="1775" y="1968"/>
                  </a:cubicBezTo>
                  <a:cubicBezTo>
                    <a:pt x="1775" y="2402"/>
                    <a:pt x="1369" y="2662"/>
                    <a:pt x="977" y="2662"/>
                  </a:cubicBezTo>
                  <a:cubicBezTo>
                    <a:pt x="693" y="2662"/>
                    <a:pt x="416" y="2559"/>
                    <a:pt x="171" y="2365"/>
                  </a:cubicBezTo>
                  <a:cubicBezTo>
                    <a:pt x="343" y="2185"/>
                    <a:pt x="343" y="2185"/>
                    <a:pt x="343" y="2185"/>
                  </a:cubicBezTo>
                  <a:cubicBezTo>
                    <a:pt x="524" y="2341"/>
                    <a:pt x="754" y="2433"/>
                    <a:pt x="977" y="2433"/>
                  </a:cubicBezTo>
                  <a:cubicBezTo>
                    <a:pt x="1273" y="2433"/>
                    <a:pt x="1488" y="2240"/>
                    <a:pt x="1488" y="1976"/>
                  </a:cubicBezTo>
                  <a:cubicBezTo>
                    <a:pt x="1488" y="1656"/>
                    <a:pt x="1192" y="1539"/>
                    <a:pt x="906" y="1427"/>
                  </a:cubicBezTo>
                  <a:cubicBezTo>
                    <a:pt x="790" y="1381"/>
                    <a:pt x="669" y="1334"/>
                    <a:pt x="565" y="1272"/>
                  </a:cubicBezTo>
                  <a:cubicBezTo>
                    <a:pt x="344" y="1144"/>
                    <a:pt x="241" y="981"/>
                    <a:pt x="241" y="760"/>
                  </a:cubicBezTo>
                  <a:cubicBezTo>
                    <a:pt x="241" y="342"/>
                    <a:pt x="640" y="117"/>
                    <a:pt x="1016" y="117"/>
                  </a:cubicBezTo>
                  <a:moveTo>
                    <a:pt x="1016" y="0"/>
                  </a:moveTo>
                  <a:cubicBezTo>
                    <a:pt x="568" y="0"/>
                    <a:pt x="124" y="278"/>
                    <a:pt x="124" y="760"/>
                  </a:cubicBezTo>
                  <a:cubicBezTo>
                    <a:pt x="124" y="1065"/>
                    <a:pt x="294" y="1250"/>
                    <a:pt x="506" y="1374"/>
                  </a:cubicBezTo>
                  <a:cubicBezTo>
                    <a:pt x="869" y="1586"/>
                    <a:pt x="1371" y="1628"/>
                    <a:pt x="1371" y="1976"/>
                  </a:cubicBezTo>
                  <a:cubicBezTo>
                    <a:pt x="1371" y="2173"/>
                    <a:pt x="1209" y="2315"/>
                    <a:pt x="977" y="2315"/>
                  </a:cubicBezTo>
                  <a:cubicBezTo>
                    <a:pt x="730" y="2315"/>
                    <a:pt x="494" y="2188"/>
                    <a:pt x="340" y="2018"/>
                  </a:cubicBezTo>
                  <a:cubicBezTo>
                    <a:pt x="0" y="2373"/>
                    <a:pt x="0" y="2373"/>
                    <a:pt x="0" y="2373"/>
                  </a:cubicBezTo>
                  <a:cubicBezTo>
                    <a:pt x="278" y="2628"/>
                    <a:pt x="614" y="2779"/>
                    <a:pt x="977" y="2779"/>
                  </a:cubicBezTo>
                  <a:cubicBezTo>
                    <a:pt x="1463" y="2779"/>
                    <a:pt x="1892" y="2447"/>
                    <a:pt x="1892" y="1968"/>
                  </a:cubicBezTo>
                  <a:cubicBezTo>
                    <a:pt x="1892" y="1057"/>
                    <a:pt x="645" y="1192"/>
                    <a:pt x="645" y="756"/>
                  </a:cubicBezTo>
                  <a:cubicBezTo>
                    <a:pt x="645" y="548"/>
                    <a:pt x="865" y="463"/>
                    <a:pt x="1062" y="463"/>
                  </a:cubicBezTo>
                  <a:cubicBezTo>
                    <a:pt x="1239" y="463"/>
                    <a:pt x="1421" y="540"/>
                    <a:pt x="1529" y="640"/>
                  </a:cubicBezTo>
                  <a:cubicBezTo>
                    <a:pt x="1799" y="254"/>
                    <a:pt x="1799" y="254"/>
                    <a:pt x="1799" y="254"/>
                  </a:cubicBezTo>
                  <a:cubicBezTo>
                    <a:pt x="1544" y="65"/>
                    <a:pt x="1290" y="0"/>
                    <a:pt x="10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8"/>
            <p:cNvSpPr>
              <a:spLocks noEditPoints="1"/>
            </p:cNvSpPr>
            <p:nvPr userDrawn="1"/>
          </p:nvSpPr>
          <p:spPr bwMode="auto">
            <a:xfrm>
              <a:off x="8497888" y="4200525"/>
              <a:ext cx="407988" cy="406400"/>
            </a:xfrm>
            <a:custGeom>
              <a:avLst/>
              <a:gdLst>
                <a:gd name="T0" fmla="*/ 246 w 257"/>
                <a:gd name="T1" fmla="*/ 11 h 256"/>
                <a:gd name="T2" fmla="*/ 246 w 257"/>
                <a:gd name="T3" fmla="*/ 245 h 256"/>
                <a:gd name="T4" fmla="*/ 219 w 257"/>
                <a:gd name="T5" fmla="*/ 245 h 256"/>
                <a:gd name="T6" fmla="*/ 219 w 257"/>
                <a:gd name="T7" fmla="*/ 113 h 256"/>
                <a:gd name="T8" fmla="*/ 219 w 257"/>
                <a:gd name="T9" fmla="*/ 74 h 256"/>
                <a:gd name="T10" fmla="*/ 198 w 257"/>
                <a:gd name="T11" fmla="*/ 108 h 256"/>
                <a:gd name="T12" fmla="*/ 140 w 257"/>
                <a:gd name="T13" fmla="*/ 203 h 256"/>
                <a:gd name="T14" fmla="*/ 118 w 257"/>
                <a:gd name="T15" fmla="*/ 203 h 256"/>
                <a:gd name="T16" fmla="*/ 59 w 257"/>
                <a:gd name="T17" fmla="*/ 108 h 256"/>
                <a:gd name="T18" fmla="*/ 39 w 257"/>
                <a:gd name="T19" fmla="*/ 74 h 256"/>
                <a:gd name="T20" fmla="*/ 39 w 257"/>
                <a:gd name="T21" fmla="*/ 113 h 256"/>
                <a:gd name="T22" fmla="*/ 39 w 257"/>
                <a:gd name="T23" fmla="*/ 245 h 256"/>
                <a:gd name="T24" fmla="*/ 11 w 257"/>
                <a:gd name="T25" fmla="*/ 245 h 256"/>
                <a:gd name="T26" fmla="*/ 11 w 257"/>
                <a:gd name="T27" fmla="*/ 11 h 256"/>
                <a:gd name="T28" fmla="*/ 29 w 257"/>
                <a:gd name="T29" fmla="*/ 11 h 256"/>
                <a:gd name="T30" fmla="*/ 119 w 257"/>
                <a:gd name="T31" fmla="*/ 159 h 256"/>
                <a:gd name="T32" fmla="*/ 129 w 257"/>
                <a:gd name="T33" fmla="*/ 175 h 256"/>
                <a:gd name="T34" fmla="*/ 138 w 257"/>
                <a:gd name="T35" fmla="*/ 159 h 256"/>
                <a:gd name="T36" fmla="*/ 229 w 257"/>
                <a:gd name="T37" fmla="*/ 11 h 256"/>
                <a:gd name="T38" fmla="*/ 246 w 257"/>
                <a:gd name="T39" fmla="*/ 11 h 256"/>
                <a:gd name="T40" fmla="*/ 257 w 257"/>
                <a:gd name="T41" fmla="*/ 0 h 256"/>
                <a:gd name="T42" fmla="*/ 223 w 257"/>
                <a:gd name="T43" fmla="*/ 0 h 256"/>
                <a:gd name="T44" fmla="*/ 129 w 257"/>
                <a:gd name="T45" fmla="*/ 153 h 256"/>
                <a:gd name="T46" fmla="*/ 35 w 257"/>
                <a:gd name="T47" fmla="*/ 0 h 256"/>
                <a:gd name="T48" fmla="*/ 0 w 257"/>
                <a:gd name="T49" fmla="*/ 0 h 256"/>
                <a:gd name="T50" fmla="*/ 0 w 257"/>
                <a:gd name="T51" fmla="*/ 256 h 256"/>
                <a:gd name="T52" fmla="*/ 50 w 257"/>
                <a:gd name="T53" fmla="*/ 256 h 256"/>
                <a:gd name="T54" fmla="*/ 50 w 257"/>
                <a:gd name="T55" fmla="*/ 113 h 256"/>
                <a:gd name="T56" fmla="*/ 112 w 257"/>
                <a:gd name="T57" fmla="*/ 214 h 256"/>
                <a:gd name="T58" fmla="*/ 146 w 257"/>
                <a:gd name="T59" fmla="*/ 214 h 256"/>
                <a:gd name="T60" fmla="*/ 208 w 257"/>
                <a:gd name="T61" fmla="*/ 113 h 256"/>
                <a:gd name="T62" fmla="*/ 208 w 257"/>
                <a:gd name="T63" fmla="*/ 256 h 256"/>
                <a:gd name="T64" fmla="*/ 257 w 257"/>
                <a:gd name="T65" fmla="*/ 256 h 256"/>
                <a:gd name="T66" fmla="*/ 257 w 257"/>
                <a:gd name="T67"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7" h="256">
                  <a:moveTo>
                    <a:pt x="246" y="11"/>
                  </a:moveTo>
                  <a:lnTo>
                    <a:pt x="246" y="245"/>
                  </a:lnTo>
                  <a:lnTo>
                    <a:pt x="219" y="245"/>
                  </a:lnTo>
                  <a:lnTo>
                    <a:pt x="219" y="113"/>
                  </a:lnTo>
                  <a:lnTo>
                    <a:pt x="219" y="74"/>
                  </a:lnTo>
                  <a:lnTo>
                    <a:pt x="198" y="108"/>
                  </a:lnTo>
                  <a:lnTo>
                    <a:pt x="140" y="203"/>
                  </a:lnTo>
                  <a:lnTo>
                    <a:pt x="118" y="203"/>
                  </a:lnTo>
                  <a:lnTo>
                    <a:pt x="59" y="108"/>
                  </a:lnTo>
                  <a:lnTo>
                    <a:pt x="39" y="74"/>
                  </a:lnTo>
                  <a:lnTo>
                    <a:pt x="39" y="113"/>
                  </a:lnTo>
                  <a:lnTo>
                    <a:pt x="39" y="245"/>
                  </a:lnTo>
                  <a:lnTo>
                    <a:pt x="11" y="245"/>
                  </a:lnTo>
                  <a:lnTo>
                    <a:pt x="11" y="11"/>
                  </a:lnTo>
                  <a:lnTo>
                    <a:pt x="29" y="11"/>
                  </a:lnTo>
                  <a:lnTo>
                    <a:pt x="119" y="159"/>
                  </a:lnTo>
                  <a:lnTo>
                    <a:pt x="129" y="175"/>
                  </a:lnTo>
                  <a:lnTo>
                    <a:pt x="138" y="159"/>
                  </a:lnTo>
                  <a:lnTo>
                    <a:pt x="229" y="11"/>
                  </a:lnTo>
                  <a:lnTo>
                    <a:pt x="246" y="11"/>
                  </a:lnTo>
                  <a:close/>
                  <a:moveTo>
                    <a:pt x="257" y="0"/>
                  </a:moveTo>
                  <a:lnTo>
                    <a:pt x="223" y="0"/>
                  </a:lnTo>
                  <a:lnTo>
                    <a:pt x="129" y="153"/>
                  </a:lnTo>
                  <a:lnTo>
                    <a:pt x="35" y="0"/>
                  </a:lnTo>
                  <a:lnTo>
                    <a:pt x="0" y="0"/>
                  </a:lnTo>
                  <a:lnTo>
                    <a:pt x="0" y="256"/>
                  </a:lnTo>
                  <a:lnTo>
                    <a:pt x="50" y="256"/>
                  </a:lnTo>
                  <a:lnTo>
                    <a:pt x="50" y="113"/>
                  </a:lnTo>
                  <a:lnTo>
                    <a:pt x="112" y="214"/>
                  </a:lnTo>
                  <a:lnTo>
                    <a:pt x="146" y="214"/>
                  </a:lnTo>
                  <a:lnTo>
                    <a:pt x="208" y="113"/>
                  </a:lnTo>
                  <a:lnTo>
                    <a:pt x="208" y="256"/>
                  </a:lnTo>
                  <a:lnTo>
                    <a:pt x="257" y="256"/>
                  </a:lnTo>
                  <a:lnTo>
                    <a:pt x="2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10"/>
            <p:cNvSpPr>
              <a:spLocks noEditPoints="1"/>
            </p:cNvSpPr>
            <p:nvPr userDrawn="1"/>
          </p:nvSpPr>
          <p:spPr bwMode="auto">
            <a:xfrm>
              <a:off x="8953500" y="4200525"/>
              <a:ext cx="404813" cy="406400"/>
            </a:xfrm>
            <a:custGeom>
              <a:avLst/>
              <a:gdLst>
                <a:gd name="T0" fmla="*/ 138 w 255"/>
                <a:gd name="T1" fmla="*/ 11 h 256"/>
                <a:gd name="T2" fmla="*/ 238 w 255"/>
                <a:gd name="T3" fmla="*/ 245 h 256"/>
                <a:gd name="T4" fmla="*/ 211 w 255"/>
                <a:gd name="T5" fmla="*/ 245 h 256"/>
                <a:gd name="T6" fmla="*/ 189 w 255"/>
                <a:gd name="T7" fmla="*/ 195 h 256"/>
                <a:gd name="T8" fmla="*/ 187 w 255"/>
                <a:gd name="T9" fmla="*/ 188 h 256"/>
                <a:gd name="T10" fmla="*/ 179 w 255"/>
                <a:gd name="T11" fmla="*/ 188 h 256"/>
                <a:gd name="T12" fmla="*/ 76 w 255"/>
                <a:gd name="T13" fmla="*/ 188 h 256"/>
                <a:gd name="T14" fmla="*/ 69 w 255"/>
                <a:gd name="T15" fmla="*/ 188 h 256"/>
                <a:gd name="T16" fmla="*/ 66 w 255"/>
                <a:gd name="T17" fmla="*/ 195 h 256"/>
                <a:gd name="T18" fmla="*/ 44 w 255"/>
                <a:gd name="T19" fmla="*/ 245 h 256"/>
                <a:gd name="T20" fmla="*/ 17 w 255"/>
                <a:gd name="T21" fmla="*/ 245 h 256"/>
                <a:gd name="T22" fmla="*/ 117 w 255"/>
                <a:gd name="T23" fmla="*/ 11 h 256"/>
                <a:gd name="T24" fmla="*/ 138 w 255"/>
                <a:gd name="T25" fmla="*/ 11 h 256"/>
                <a:gd name="T26" fmla="*/ 78 w 255"/>
                <a:gd name="T27" fmla="*/ 167 h 256"/>
                <a:gd name="T28" fmla="*/ 95 w 255"/>
                <a:gd name="T29" fmla="*/ 167 h 256"/>
                <a:gd name="T30" fmla="*/ 160 w 255"/>
                <a:gd name="T31" fmla="*/ 167 h 256"/>
                <a:gd name="T32" fmla="*/ 177 w 255"/>
                <a:gd name="T33" fmla="*/ 167 h 256"/>
                <a:gd name="T34" fmla="*/ 170 w 255"/>
                <a:gd name="T35" fmla="*/ 151 h 256"/>
                <a:gd name="T36" fmla="*/ 138 w 255"/>
                <a:gd name="T37" fmla="*/ 75 h 256"/>
                <a:gd name="T38" fmla="*/ 127 w 255"/>
                <a:gd name="T39" fmla="*/ 51 h 256"/>
                <a:gd name="T40" fmla="*/ 117 w 255"/>
                <a:gd name="T41" fmla="*/ 75 h 256"/>
                <a:gd name="T42" fmla="*/ 84 w 255"/>
                <a:gd name="T43" fmla="*/ 151 h 256"/>
                <a:gd name="T44" fmla="*/ 78 w 255"/>
                <a:gd name="T45" fmla="*/ 167 h 256"/>
                <a:gd name="T46" fmla="*/ 145 w 255"/>
                <a:gd name="T47" fmla="*/ 0 h 256"/>
                <a:gd name="T48" fmla="*/ 110 w 255"/>
                <a:gd name="T49" fmla="*/ 0 h 256"/>
                <a:gd name="T50" fmla="*/ 0 w 255"/>
                <a:gd name="T51" fmla="*/ 256 h 256"/>
                <a:gd name="T52" fmla="*/ 52 w 255"/>
                <a:gd name="T53" fmla="*/ 256 h 256"/>
                <a:gd name="T54" fmla="*/ 76 w 255"/>
                <a:gd name="T55" fmla="*/ 199 h 256"/>
                <a:gd name="T56" fmla="*/ 179 w 255"/>
                <a:gd name="T57" fmla="*/ 199 h 256"/>
                <a:gd name="T58" fmla="*/ 203 w 255"/>
                <a:gd name="T59" fmla="*/ 256 h 256"/>
                <a:gd name="T60" fmla="*/ 255 w 255"/>
                <a:gd name="T61" fmla="*/ 256 h 256"/>
                <a:gd name="T62" fmla="*/ 145 w 255"/>
                <a:gd name="T63" fmla="*/ 0 h 256"/>
                <a:gd name="T64" fmla="*/ 95 w 255"/>
                <a:gd name="T65" fmla="*/ 156 h 256"/>
                <a:gd name="T66" fmla="*/ 127 w 255"/>
                <a:gd name="T67" fmla="*/ 80 h 256"/>
                <a:gd name="T68" fmla="*/ 160 w 255"/>
                <a:gd name="T69" fmla="*/ 156 h 256"/>
                <a:gd name="T70" fmla="*/ 95 w 255"/>
                <a:gd name="T71" fmla="*/ 1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5" h="256">
                  <a:moveTo>
                    <a:pt x="138" y="11"/>
                  </a:moveTo>
                  <a:lnTo>
                    <a:pt x="238" y="245"/>
                  </a:lnTo>
                  <a:lnTo>
                    <a:pt x="211" y="245"/>
                  </a:lnTo>
                  <a:lnTo>
                    <a:pt x="189" y="195"/>
                  </a:lnTo>
                  <a:lnTo>
                    <a:pt x="187" y="188"/>
                  </a:lnTo>
                  <a:lnTo>
                    <a:pt x="179" y="188"/>
                  </a:lnTo>
                  <a:lnTo>
                    <a:pt x="76" y="188"/>
                  </a:lnTo>
                  <a:lnTo>
                    <a:pt x="69" y="188"/>
                  </a:lnTo>
                  <a:lnTo>
                    <a:pt x="66" y="195"/>
                  </a:lnTo>
                  <a:lnTo>
                    <a:pt x="44" y="245"/>
                  </a:lnTo>
                  <a:lnTo>
                    <a:pt x="17" y="245"/>
                  </a:lnTo>
                  <a:lnTo>
                    <a:pt x="117" y="11"/>
                  </a:lnTo>
                  <a:lnTo>
                    <a:pt x="138" y="11"/>
                  </a:lnTo>
                  <a:moveTo>
                    <a:pt x="78" y="167"/>
                  </a:moveTo>
                  <a:lnTo>
                    <a:pt x="95" y="167"/>
                  </a:lnTo>
                  <a:lnTo>
                    <a:pt x="160" y="167"/>
                  </a:lnTo>
                  <a:lnTo>
                    <a:pt x="177" y="167"/>
                  </a:lnTo>
                  <a:lnTo>
                    <a:pt x="170" y="151"/>
                  </a:lnTo>
                  <a:lnTo>
                    <a:pt x="138" y="75"/>
                  </a:lnTo>
                  <a:lnTo>
                    <a:pt x="127" y="51"/>
                  </a:lnTo>
                  <a:lnTo>
                    <a:pt x="117" y="75"/>
                  </a:lnTo>
                  <a:lnTo>
                    <a:pt x="84" y="151"/>
                  </a:lnTo>
                  <a:lnTo>
                    <a:pt x="78" y="167"/>
                  </a:lnTo>
                  <a:moveTo>
                    <a:pt x="145" y="0"/>
                  </a:moveTo>
                  <a:lnTo>
                    <a:pt x="110" y="0"/>
                  </a:lnTo>
                  <a:lnTo>
                    <a:pt x="0" y="256"/>
                  </a:lnTo>
                  <a:lnTo>
                    <a:pt x="52" y="256"/>
                  </a:lnTo>
                  <a:lnTo>
                    <a:pt x="76" y="199"/>
                  </a:lnTo>
                  <a:lnTo>
                    <a:pt x="179" y="199"/>
                  </a:lnTo>
                  <a:lnTo>
                    <a:pt x="203" y="256"/>
                  </a:lnTo>
                  <a:lnTo>
                    <a:pt x="255" y="256"/>
                  </a:lnTo>
                  <a:lnTo>
                    <a:pt x="145" y="0"/>
                  </a:lnTo>
                  <a:moveTo>
                    <a:pt x="95" y="156"/>
                  </a:moveTo>
                  <a:lnTo>
                    <a:pt x="127" y="80"/>
                  </a:lnTo>
                  <a:lnTo>
                    <a:pt x="160" y="156"/>
                  </a:lnTo>
                  <a:lnTo>
                    <a:pt x="95" y="156"/>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11"/>
            <p:cNvSpPr>
              <a:spLocks noEditPoints="1"/>
            </p:cNvSpPr>
            <p:nvPr userDrawn="1"/>
          </p:nvSpPr>
          <p:spPr bwMode="auto">
            <a:xfrm>
              <a:off x="9763125" y="4200525"/>
              <a:ext cx="295275" cy="406400"/>
            </a:xfrm>
            <a:custGeom>
              <a:avLst/>
              <a:gdLst>
                <a:gd name="T0" fmla="*/ 175 w 186"/>
                <a:gd name="T1" fmla="*/ 11 h 256"/>
                <a:gd name="T2" fmla="*/ 175 w 186"/>
                <a:gd name="T3" fmla="*/ 32 h 256"/>
                <a:gd name="T4" fmla="*/ 118 w 186"/>
                <a:gd name="T5" fmla="*/ 32 h 256"/>
                <a:gd name="T6" fmla="*/ 107 w 186"/>
                <a:gd name="T7" fmla="*/ 32 h 256"/>
                <a:gd name="T8" fmla="*/ 107 w 186"/>
                <a:gd name="T9" fmla="*/ 44 h 256"/>
                <a:gd name="T10" fmla="*/ 107 w 186"/>
                <a:gd name="T11" fmla="*/ 245 h 256"/>
                <a:gd name="T12" fmla="*/ 80 w 186"/>
                <a:gd name="T13" fmla="*/ 245 h 256"/>
                <a:gd name="T14" fmla="*/ 80 w 186"/>
                <a:gd name="T15" fmla="*/ 44 h 256"/>
                <a:gd name="T16" fmla="*/ 80 w 186"/>
                <a:gd name="T17" fmla="*/ 32 h 256"/>
                <a:gd name="T18" fmla="*/ 68 w 186"/>
                <a:gd name="T19" fmla="*/ 32 h 256"/>
                <a:gd name="T20" fmla="*/ 12 w 186"/>
                <a:gd name="T21" fmla="*/ 32 h 256"/>
                <a:gd name="T22" fmla="*/ 12 w 186"/>
                <a:gd name="T23" fmla="*/ 11 h 256"/>
                <a:gd name="T24" fmla="*/ 175 w 186"/>
                <a:gd name="T25" fmla="*/ 11 h 256"/>
                <a:gd name="T26" fmla="*/ 186 w 186"/>
                <a:gd name="T27" fmla="*/ 0 h 256"/>
                <a:gd name="T28" fmla="*/ 0 w 186"/>
                <a:gd name="T29" fmla="*/ 0 h 256"/>
                <a:gd name="T30" fmla="*/ 0 w 186"/>
                <a:gd name="T31" fmla="*/ 44 h 256"/>
                <a:gd name="T32" fmla="*/ 68 w 186"/>
                <a:gd name="T33" fmla="*/ 44 h 256"/>
                <a:gd name="T34" fmla="*/ 68 w 186"/>
                <a:gd name="T35" fmla="*/ 256 h 256"/>
                <a:gd name="T36" fmla="*/ 118 w 186"/>
                <a:gd name="T37" fmla="*/ 256 h 256"/>
                <a:gd name="T38" fmla="*/ 118 w 186"/>
                <a:gd name="T39" fmla="*/ 44 h 256"/>
                <a:gd name="T40" fmla="*/ 186 w 186"/>
                <a:gd name="T41" fmla="*/ 44 h 256"/>
                <a:gd name="T42" fmla="*/ 186 w 186"/>
                <a:gd name="T4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56">
                  <a:moveTo>
                    <a:pt x="175" y="11"/>
                  </a:moveTo>
                  <a:lnTo>
                    <a:pt x="175" y="32"/>
                  </a:lnTo>
                  <a:lnTo>
                    <a:pt x="118" y="32"/>
                  </a:lnTo>
                  <a:lnTo>
                    <a:pt x="107" y="32"/>
                  </a:lnTo>
                  <a:lnTo>
                    <a:pt x="107" y="44"/>
                  </a:lnTo>
                  <a:lnTo>
                    <a:pt x="107" y="245"/>
                  </a:lnTo>
                  <a:lnTo>
                    <a:pt x="80" y="245"/>
                  </a:lnTo>
                  <a:lnTo>
                    <a:pt x="80" y="44"/>
                  </a:lnTo>
                  <a:lnTo>
                    <a:pt x="80" y="32"/>
                  </a:lnTo>
                  <a:lnTo>
                    <a:pt x="68" y="32"/>
                  </a:lnTo>
                  <a:lnTo>
                    <a:pt x="12" y="32"/>
                  </a:lnTo>
                  <a:lnTo>
                    <a:pt x="12" y="11"/>
                  </a:lnTo>
                  <a:lnTo>
                    <a:pt x="175" y="11"/>
                  </a:lnTo>
                  <a:close/>
                  <a:moveTo>
                    <a:pt x="186" y="0"/>
                  </a:moveTo>
                  <a:lnTo>
                    <a:pt x="0" y="0"/>
                  </a:lnTo>
                  <a:lnTo>
                    <a:pt x="0" y="44"/>
                  </a:lnTo>
                  <a:lnTo>
                    <a:pt x="68" y="44"/>
                  </a:lnTo>
                  <a:lnTo>
                    <a:pt x="68" y="256"/>
                  </a:lnTo>
                  <a:lnTo>
                    <a:pt x="118" y="256"/>
                  </a:lnTo>
                  <a:lnTo>
                    <a:pt x="118" y="44"/>
                  </a:lnTo>
                  <a:lnTo>
                    <a:pt x="186" y="44"/>
                  </a:lnTo>
                  <a:lnTo>
                    <a:pt x="1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2"/>
            <p:cNvSpPr>
              <a:spLocks noEditPoints="1"/>
            </p:cNvSpPr>
            <p:nvPr userDrawn="1"/>
          </p:nvSpPr>
          <p:spPr bwMode="auto">
            <a:xfrm>
              <a:off x="9407525" y="4198938"/>
              <a:ext cx="338138" cy="407988"/>
            </a:xfrm>
            <a:custGeom>
              <a:avLst/>
              <a:gdLst>
                <a:gd name="T0" fmla="*/ 1027 w 2239"/>
                <a:gd name="T1" fmla="*/ 113 h 2704"/>
                <a:gd name="T2" fmla="*/ 1731 w 2239"/>
                <a:gd name="T3" fmla="*/ 361 h 2704"/>
                <a:gd name="T4" fmla="*/ 1923 w 2239"/>
                <a:gd name="T5" fmla="*/ 849 h 2704"/>
                <a:gd name="T6" fmla="*/ 1923 w 2239"/>
                <a:gd name="T7" fmla="*/ 856 h 2704"/>
                <a:gd name="T8" fmla="*/ 1250 w 2239"/>
                <a:gd name="T9" fmla="*/ 1578 h 2704"/>
                <a:gd name="T10" fmla="*/ 2011 w 2239"/>
                <a:gd name="T11" fmla="*/ 2590 h 2704"/>
                <a:gd name="T12" fmla="*/ 1668 w 2239"/>
                <a:gd name="T13" fmla="*/ 2590 h 2704"/>
                <a:gd name="T14" fmla="*/ 949 w 2239"/>
                <a:gd name="T15" fmla="*/ 1628 h 2704"/>
                <a:gd name="T16" fmla="*/ 393 w 2239"/>
                <a:gd name="T17" fmla="*/ 1628 h 2704"/>
                <a:gd name="T18" fmla="*/ 393 w 2239"/>
                <a:gd name="T19" fmla="*/ 2590 h 2704"/>
                <a:gd name="T20" fmla="*/ 114 w 2239"/>
                <a:gd name="T21" fmla="*/ 2590 h 2704"/>
                <a:gd name="T22" fmla="*/ 114 w 2239"/>
                <a:gd name="T23" fmla="*/ 113 h 2704"/>
                <a:gd name="T24" fmla="*/ 1027 w 2239"/>
                <a:gd name="T25" fmla="*/ 113 h 2704"/>
                <a:gd name="T26" fmla="*/ 393 w 2239"/>
                <a:gd name="T27" fmla="*/ 1377 h 2704"/>
                <a:gd name="T28" fmla="*/ 1003 w 2239"/>
                <a:gd name="T29" fmla="*/ 1377 h 2704"/>
                <a:gd name="T30" fmla="*/ 1639 w 2239"/>
                <a:gd name="T31" fmla="*/ 867 h 2704"/>
                <a:gd name="T32" fmla="*/ 1639 w 2239"/>
                <a:gd name="T33" fmla="*/ 860 h 2704"/>
                <a:gd name="T34" fmla="*/ 1006 w 2239"/>
                <a:gd name="T35" fmla="*/ 372 h 2704"/>
                <a:gd name="T36" fmla="*/ 393 w 2239"/>
                <a:gd name="T37" fmla="*/ 372 h 2704"/>
                <a:gd name="T38" fmla="*/ 393 w 2239"/>
                <a:gd name="T39" fmla="*/ 1377 h 2704"/>
                <a:gd name="T40" fmla="*/ 1027 w 2239"/>
                <a:gd name="T41" fmla="*/ 0 h 2704"/>
                <a:gd name="T42" fmla="*/ 114 w 2239"/>
                <a:gd name="T43" fmla="*/ 0 h 2704"/>
                <a:gd name="T44" fmla="*/ 0 w 2239"/>
                <a:gd name="T45" fmla="*/ 0 h 2704"/>
                <a:gd name="T46" fmla="*/ 0 w 2239"/>
                <a:gd name="T47" fmla="*/ 113 h 2704"/>
                <a:gd name="T48" fmla="*/ 0 w 2239"/>
                <a:gd name="T49" fmla="*/ 2590 h 2704"/>
                <a:gd name="T50" fmla="*/ 0 w 2239"/>
                <a:gd name="T51" fmla="*/ 2704 h 2704"/>
                <a:gd name="T52" fmla="*/ 114 w 2239"/>
                <a:gd name="T53" fmla="*/ 2704 h 2704"/>
                <a:gd name="T54" fmla="*/ 393 w 2239"/>
                <a:gd name="T55" fmla="*/ 2704 h 2704"/>
                <a:gd name="T56" fmla="*/ 507 w 2239"/>
                <a:gd name="T57" fmla="*/ 2704 h 2704"/>
                <a:gd name="T58" fmla="*/ 507 w 2239"/>
                <a:gd name="T59" fmla="*/ 2590 h 2704"/>
                <a:gd name="T60" fmla="*/ 507 w 2239"/>
                <a:gd name="T61" fmla="*/ 1742 h 2704"/>
                <a:gd name="T62" fmla="*/ 892 w 2239"/>
                <a:gd name="T63" fmla="*/ 1742 h 2704"/>
                <a:gd name="T64" fmla="*/ 1577 w 2239"/>
                <a:gd name="T65" fmla="*/ 2658 h 2704"/>
                <a:gd name="T66" fmla="*/ 1611 w 2239"/>
                <a:gd name="T67" fmla="*/ 2704 h 2704"/>
                <a:gd name="T68" fmla="*/ 1668 w 2239"/>
                <a:gd name="T69" fmla="*/ 2704 h 2704"/>
                <a:gd name="T70" fmla="*/ 2011 w 2239"/>
                <a:gd name="T71" fmla="*/ 2704 h 2704"/>
                <a:gd name="T72" fmla="*/ 2239 w 2239"/>
                <a:gd name="T73" fmla="*/ 2704 h 2704"/>
                <a:gd name="T74" fmla="*/ 2102 w 2239"/>
                <a:gd name="T75" fmla="*/ 2522 h 2704"/>
                <a:gd name="T76" fmla="*/ 1443 w 2239"/>
                <a:gd name="T77" fmla="*/ 1646 h 2704"/>
                <a:gd name="T78" fmla="*/ 2036 w 2239"/>
                <a:gd name="T79" fmla="*/ 856 h 2704"/>
                <a:gd name="T80" fmla="*/ 2036 w 2239"/>
                <a:gd name="T81" fmla="*/ 849 h 2704"/>
                <a:gd name="T82" fmla="*/ 1812 w 2239"/>
                <a:gd name="T83" fmla="*/ 281 h 2704"/>
                <a:gd name="T84" fmla="*/ 1027 w 2239"/>
                <a:gd name="T85" fmla="*/ 0 h 2704"/>
                <a:gd name="T86" fmla="*/ 507 w 2239"/>
                <a:gd name="T87" fmla="*/ 485 h 2704"/>
                <a:gd name="T88" fmla="*/ 1006 w 2239"/>
                <a:gd name="T89" fmla="*/ 485 h 2704"/>
                <a:gd name="T90" fmla="*/ 1526 w 2239"/>
                <a:gd name="T91" fmla="*/ 860 h 2704"/>
                <a:gd name="T92" fmla="*/ 1526 w 2239"/>
                <a:gd name="T93" fmla="*/ 867 h 2704"/>
                <a:gd name="T94" fmla="*/ 1003 w 2239"/>
                <a:gd name="T95" fmla="*/ 1263 h 2704"/>
                <a:gd name="T96" fmla="*/ 507 w 2239"/>
                <a:gd name="T97" fmla="*/ 1263 h 2704"/>
                <a:gd name="T98" fmla="*/ 507 w 2239"/>
                <a:gd name="T99" fmla="*/ 485 h 2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39" h="2704">
                  <a:moveTo>
                    <a:pt x="1027" y="113"/>
                  </a:moveTo>
                  <a:cubicBezTo>
                    <a:pt x="1332" y="113"/>
                    <a:pt x="1576" y="205"/>
                    <a:pt x="1731" y="361"/>
                  </a:cubicBezTo>
                  <a:cubicBezTo>
                    <a:pt x="1852" y="481"/>
                    <a:pt x="1923" y="655"/>
                    <a:pt x="1923" y="849"/>
                  </a:cubicBezTo>
                  <a:cubicBezTo>
                    <a:pt x="1923" y="856"/>
                    <a:pt x="1923" y="856"/>
                    <a:pt x="1923" y="856"/>
                  </a:cubicBezTo>
                  <a:cubicBezTo>
                    <a:pt x="1923" y="1267"/>
                    <a:pt x="1639" y="1508"/>
                    <a:pt x="1250" y="1578"/>
                  </a:cubicBezTo>
                  <a:cubicBezTo>
                    <a:pt x="2011" y="2590"/>
                    <a:pt x="2011" y="2590"/>
                    <a:pt x="2011" y="2590"/>
                  </a:cubicBezTo>
                  <a:cubicBezTo>
                    <a:pt x="1668" y="2590"/>
                    <a:pt x="1668" y="2590"/>
                    <a:pt x="1668" y="2590"/>
                  </a:cubicBezTo>
                  <a:cubicBezTo>
                    <a:pt x="949" y="1628"/>
                    <a:pt x="949" y="1628"/>
                    <a:pt x="949" y="1628"/>
                  </a:cubicBezTo>
                  <a:cubicBezTo>
                    <a:pt x="393" y="1628"/>
                    <a:pt x="393" y="1628"/>
                    <a:pt x="393" y="1628"/>
                  </a:cubicBezTo>
                  <a:cubicBezTo>
                    <a:pt x="393" y="2590"/>
                    <a:pt x="393" y="2590"/>
                    <a:pt x="393" y="2590"/>
                  </a:cubicBezTo>
                  <a:cubicBezTo>
                    <a:pt x="114" y="2590"/>
                    <a:pt x="114" y="2590"/>
                    <a:pt x="114" y="2590"/>
                  </a:cubicBezTo>
                  <a:cubicBezTo>
                    <a:pt x="114" y="113"/>
                    <a:pt x="114" y="113"/>
                    <a:pt x="114" y="113"/>
                  </a:cubicBezTo>
                  <a:cubicBezTo>
                    <a:pt x="1027" y="113"/>
                    <a:pt x="1027" y="113"/>
                    <a:pt x="1027" y="113"/>
                  </a:cubicBezTo>
                  <a:moveTo>
                    <a:pt x="393" y="1377"/>
                  </a:moveTo>
                  <a:cubicBezTo>
                    <a:pt x="1003" y="1377"/>
                    <a:pt x="1003" y="1377"/>
                    <a:pt x="1003" y="1377"/>
                  </a:cubicBezTo>
                  <a:cubicBezTo>
                    <a:pt x="1374" y="1377"/>
                    <a:pt x="1639" y="1186"/>
                    <a:pt x="1639" y="867"/>
                  </a:cubicBezTo>
                  <a:cubicBezTo>
                    <a:pt x="1639" y="860"/>
                    <a:pt x="1639" y="860"/>
                    <a:pt x="1639" y="860"/>
                  </a:cubicBezTo>
                  <a:cubicBezTo>
                    <a:pt x="1639" y="556"/>
                    <a:pt x="1406" y="372"/>
                    <a:pt x="1006" y="372"/>
                  </a:cubicBezTo>
                  <a:cubicBezTo>
                    <a:pt x="393" y="372"/>
                    <a:pt x="393" y="372"/>
                    <a:pt x="393" y="372"/>
                  </a:cubicBezTo>
                  <a:cubicBezTo>
                    <a:pt x="393" y="1377"/>
                    <a:pt x="393" y="1377"/>
                    <a:pt x="393" y="1377"/>
                  </a:cubicBezTo>
                  <a:moveTo>
                    <a:pt x="1027" y="0"/>
                  </a:moveTo>
                  <a:cubicBezTo>
                    <a:pt x="114" y="0"/>
                    <a:pt x="114" y="0"/>
                    <a:pt x="114" y="0"/>
                  </a:cubicBezTo>
                  <a:cubicBezTo>
                    <a:pt x="0" y="0"/>
                    <a:pt x="0" y="0"/>
                    <a:pt x="0" y="0"/>
                  </a:cubicBezTo>
                  <a:cubicBezTo>
                    <a:pt x="0" y="113"/>
                    <a:pt x="0" y="113"/>
                    <a:pt x="0" y="113"/>
                  </a:cubicBezTo>
                  <a:cubicBezTo>
                    <a:pt x="0" y="2590"/>
                    <a:pt x="0" y="2590"/>
                    <a:pt x="0" y="2590"/>
                  </a:cubicBezTo>
                  <a:cubicBezTo>
                    <a:pt x="0" y="2704"/>
                    <a:pt x="0" y="2704"/>
                    <a:pt x="0" y="2704"/>
                  </a:cubicBezTo>
                  <a:cubicBezTo>
                    <a:pt x="114" y="2704"/>
                    <a:pt x="114" y="2704"/>
                    <a:pt x="114" y="2704"/>
                  </a:cubicBezTo>
                  <a:cubicBezTo>
                    <a:pt x="393" y="2704"/>
                    <a:pt x="393" y="2704"/>
                    <a:pt x="393" y="2704"/>
                  </a:cubicBezTo>
                  <a:cubicBezTo>
                    <a:pt x="507" y="2704"/>
                    <a:pt x="507" y="2704"/>
                    <a:pt x="507" y="2704"/>
                  </a:cubicBezTo>
                  <a:cubicBezTo>
                    <a:pt x="507" y="2590"/>
                    <a:pt x="507" y="2590"/>
                    <a:pt x="507" y="2590"/>
                  </a:cubicBezTo>
                  <a:cubicBezTo>
                    <a:pt x="507" y="1742"/>
                    <a:pt x="507" y="1742"/>
                    <a:pt x="507" y="1742"/>
                  </a:cubicBezTo>
                  <a:cubicBezTo>
                    <a:pt x="892" y="1742"/>
                    <a:pt x="892" y="1742"/>
                    <a:pt x="892" y="1742"/>
                  </a:cubicBezTo>
                  <a:cubicBezTo>
                    <a:pt x="1577" y="2658"/>
                    <a:pt x="1577" y="2658"/>
                    <a:pt x="1577" y="2658"/>
                  </a:cubicBezTo>
                  <a:cubicBezTo>
                    <a:pt x="1611" y="2704"/>
                    <a:pt x="1611" y="2704"/>
                    <a:pt x="1611" y="2704"/>
                  </a:cubicBezTo>
                  <a:cubicBezTo>
                    <a:pt x="1668" y="2704"/>
                    <a:pt x="1668" y="2704"/>
                    <a:pt x="1668" y="2704"/>
                  </a:cubicBezTo>
                  <a:cubicBezTo>
                    <a:pt x="2011" y="2704"/>
                    <a:pt x="2011" y="2704"/>
                    <a:pt x="2011" y="2704"/>
                  </a:cubicBezTo>
                  <a:cubicBezTo>
                    <a:pt x="2239" y="2704"/>
                    <a:pt x="2239" y="2704"/>
                    <a:pt x="2239" y="2704"/>
                  </a:cubicBezTo>
                  <a:cubicBezTo>
                    <a:pt x="2102" y="2522"/>
                    <a:pt x="2102" y="2522"/>
                    <a:pt x="2102" y="2522"/>
                  </a:cubicBezTo>
                  <a:cubicBezTo>
                    <a:pt x="1443" y="1646"/>
                    <a:pt x="1443" y="1646"/>
                    <a:pt x="1443" y="1646"/>
                  </a:cubicBezTo>
                  <a:cubicBezTo>
                    <a:pt x="1818" y="1522"/>
                    <a:pt x="2036" y="1236"/>
                    <a:pt x="2036" y="856"/>
                  </a:cubicBezTo>
                  <a:cubicBezTo>
                    <a:pt x="2036" y="849"/>
                    <a:pt x="2036" y="849"/>
                    <a:pt x="2036" y="849"/>
                  </a:cubicBezTo>
                  <a:cubicBezTo>
                    <a:pt x="2036" y="627"/>
                    <a:pt x="1956" y="426"/>
                    <a:pt x="1812" y="281"/>
                  </a:cubicBezTo>
                  <a:cubicBezTo>
                    <a:pt x="1631" y="100"/>
                    <a:pt x="1352" y="0"/>
                    <a:pt x="1027" y="0"/>
                  </a:cubicBezTo>
                  <a:moveTo>
                    <a:pt x="507" y="485"/>
                  </a:moveTo>
                  <a:cubicBezTo>
                    <a:pt x="1006" y="485"/>
                    <a:pt x="1006" y="485"/>
                    <a:pt x="1006" y="485"/>
                  </a:cubicBezTo>
                  <a:cubicBezTo>
                    <a:pt x="1458" y="485"/>
                    <a:pt x="1526" y="720"/>
                    <a:pt x="1526" y="860"/>
                  </a:cubicBezTo>
                  <a:cubicBezTo>
                    <a:pt x="1526" y="867"/>
                    <a:pt x="1526" y="867"/>
                    <a:pt x="1526" y="867"/>
                  </a:cubicBezTo>
                  <a:cubicBezTo>
                    <a:pt x="1526" y="1059"/>
                    <a:pt x="1388" y="1263"/>
                    <a:pt x="1003" y="1263"/>
                  </a:cubicBezTo>
                  <a:cubicBezTo>
                    <a:pt x="507" y="1263"/>
                    <a:pt x="507" y="1263"/>
                    <a:pt x="507" y="1263"/>
                  </a:cubicBezTo>
                  <a:lnTo>
                    <a:pt x="507" y="4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3"/>
            <p:cNvSpPr>
              <a:spLocks noEditPoints="1"/>
            </p:cNvSpPr>
            <p:nvPr userDrawn="1"/>
          </p:nvSpPr>
          <p:spPr bwMode="auto">
            <a:xfrm>
              <a:off x="6905625" y="4194175"/>
              <a:ext cx="450850" cy="419100"/>
            </a:xfrm>
            <a:custGeom>
              <a:avLst/>
              <a:gdLst>
                <a:gd name="T0" fmla="*/ 2979 w 2979"/>
                <a:gd name="T1" fmla="*/ 1386 h 2771"/>
                <a:gd name="T2" fmla="*/ 1619 w 2979"/>
                <a:gd name="T3" fmla="*/ 2 h 2771"/>
                <a:gd name="T4" fmla="*/ 1562 w 2979"/>
                <a:gd name="T5" fmla="*/ 2 h 2771"/>
                <a:gd name="T6" fmla="*/ 1279 w 2979"/>
                <a:gd name="T7" fmla="*/ 6 h 2771"/>
                <a:gd name="T8" fmla="*/ 0 w 2979"/>
                <a:gd name="T9" fmla="*/ 1386 h 2771"/>
                <a:gd name="T10" fmla="*/ 1375 w 2979"/>
                <a:gd name="T11" fmla="*/ 2770 h 2771"/>
                <a:gd name="T12" fmla="*/ 1429 w 2979"/>
                <a:gd name="T13" fmla="*/ 2770 h 2771"/>
                <a:gd name="T14" fmla="*/ 1516 w 2979"/>
                <a:gd name="T15" fmla="*/ 2771 h 2771"/>
                <a:gd name="T16" fmla="*/ 1639 w 2979"/>
                <a:gd name="T17" fmla="*/ 2766 h 2771"/>
                <a:gd name="T18" fmla="*/ 2979 w 2979"/>
                <a:gd name="T19" fmla="*/ 1386 h 2771"/>
                <a:gd name="T20" fmla="*/ 106 w 2979"/>
                <a:gd name="T21" fmla="*/ 1386 h 2771"/>
                <a:gd name="T22" fmla="*/ 1343 w 2979"/>
                <a:gd name="T23" fmla="*/ 111 h 2771"/>
                <a:gd name="T24" fmla="*/ 2506 w 2979"/>
                <a:gd name="T25" fmla="*/ 1386 h 2771"/>
                <a:gd name="T26" fmla="*/ 2504 w 2979"/>
                <a:gd name="T27" fmla="*/ 1386 h 2771"/>
                <a:gd name="T28" fmla="*/ 1768 w 2979"/>
                <a:gd name="T29" fmla="*/ 2300 h 2771"/>
                <a:gd name="T30" fmla="*/ 2244 w 2979"/>
                <a:gd name="T31" fmla="*/ 1362 h 2771"/>
                <a:gd name="T32" fmla="*/ 1981 w 2979"/>
                <a:gd name="T33" fmla="*/ 609 h 2771"/>
                <a:gd name="T34" fmla="*/ 1343 w 2979"/>
                <a:gd name="T35" fmla="*/ 355 h 2771"/>
                <a:gd name="T36" fmla="*/ 579 w 2979"/>
                <a:gd name="T37" fmla="*/ 724 h 2771"/>
                <a:gd name="T38" fmla="*/ 341 w 2979"/>
                <a:gd name="T39" fmla="*/ 1388 h 2771"/>
                <a:gd name="T40" fmla="*/ 1011 w 2979"/>
                <a:gd name="T41" fmla="*/ 2612 h 2771"/>
                <a:gd name="T42" fmla="*/ 106 w 2979"/>
                <a:gd name="T43" fmla="*/ 1386 h 2771"/>
                <a:gd name="T44" fmla="*/ 1453 w 2979"/>
                <a:gd name="T45" fmla="*/ 468 h 2771"/>
                <a:gd name="T46" fmla="*/ 1904 w 2979"/>
                <a:gd name="T47" fmla="*/ 683 h 2771"/>
                <a:gd name="T48" fmla="*/ 2138 w 2979"/>
                <a:gd name="T49" fmla="*/ 1359 h 2771"/>
                <a:gd name="T50" fmla="*/ 1500 w 2979"/>
                <a:gd name="T51" fmla="*/ 2299 h 2771"/>
                <a:gd name="T52" fmla="*/ 817 w 2979"/>
                <a:gd name="T53" fmla="*/ 1386 h 2771"/>
                <a:gd name="T54" fmla="*/ 1453 w 2979"/>
                <a:gd name="T55" fmla="*/ 468 h 2771"/>
                <a:gd name="T56" fmla="*/ 1636 w 2979"/>
                <a:gd name="T57" fmla="*/ 2660 h 2771"/>
                <a:gd name="T58" fmla="*/ 448 w 2979"/>
                <a:gd name="T59" fmla="*/ 1388 h 2771"/>
                <a:gd name="T60" fmla="*/ 662 w 2979"/>
                <a:gd name="T61" fmla="*/ 790 h 2771"/>
                <a:gd name="T62" fmla="*/ 1138 w 2979"/>
                <a:gd name="T63" fmla="*/ 484 h 2771"/>
                <a:gd name="T64" fmla="*/ 710 w 2979"/>
                <a:gd name="T65" fmla="*/ 1386 h 2771"/>
                <a:gd name="T66" fmla="*/ 1636 w 2979"/>
                <a:gd name="T67" fmla="*/ 2416 h 2771"/>
                <a:gd name="T68" fmla="*/ 2611 w 2979"/>
                <a:gd name="T69" fmla="*/ 1386 h 2771"/>
                <a:gd name="T70" fmla="*/ 2613 w 2979"/>
                <a:gd name="T71" fmla="*/ 1386 h 2771"/>
                <a:gd name="T72" fmla="*/ 1933 w 2979"/>
                <a:gd name="T73" fmla="*/ 147 h 2771"/>
                <a:gd name="T74" fmla="*/ 2873 w 2979"/>
                <a:gd name="T75" fmla="*/ 1386 h 2771"/>
                <a:gd name="T76" fmla="*/ 1636 w 2979"/>
                <a:gd name="T77" fmla="*/ 2660 h 2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79" h="2771">
                  <a:moveTo>
                    <a:pt x="2979" y="1386"/>
                  </a:moveTo>
                  <a:cubicBezTo>
                    <a:pt x="2979" y="610"/>
                    <a:pt x="2382" y="2"/>
                    <a:pt x="1619" y="2"/>
                  </a:cubicBezTo>
                  <a:cubicBezTo>
                    <a:pt x="1606" y="3"/>
                    <a:pt x="1586" y="2"/>
                    <a:pt x="1562" y="2"/>
                  </a:cubicBezTo>
                  <a:cubicBezTo>
                    <a:pt x="1446" y="1"/>
                    <a:pt x="1328" y="0"/>
                    <a:pt x="1279" y="6"/>
                  </a:cubicBezTo>
                  <a:cubicBezTo>
                    <a:pt x="545" y="38"/>
                    <a:pt x="0" y="620"/>
                    <a:pt x="0" y="1386"/>
                  </a:cubicBezTo>
                  <a:cubicBezTo>
                    <a:pt x="0" y="2162"/>
                    <a:pt x="604" y="2770"/>
                    <a:pt x="1375" y="2770"/>
                  </a:cubicBezTo>
                  <a:cubicBezTo>
                    <a:pt x="1390" y="2770"/>
                    <a:pt x="1408" y="2770"/>
                    <a:pt x="1429" y="2770"/>
                  </a:cubicBezTo>
                  <a:cubicBezTo>
                    <a:pt x="1456" y="2771"/>
                    <a:pt x="1486" y="2771"/>
                    <a:pt x="1516" y="2771"/>
                  </a:cubicBezTo>
                  <a:cubicBezTo>
                    <a:pt x="1563" y="2771"/>
                    <a:pt x="1608" y="2770"/>
                    <a:pt x="1639" y="2766"/>
                  </a:cubicBezTo>
                  <a:cubicBezTo>
                    <a:pt x="2403" y="2765"/>
                    <a:pt x="2979" y="2172"/>
                    <a:pt x="2979" y="1386"/>
                  </a:cubicBezTo>
                  <a:moveTo>
                    <a:pt x="106" y="1386"/>
                  </a:moveTo>
                  <a:cubicBezTo>
                    <a:pt x="106" y="659"/>
                    <a:pt x="638" y="111"/>
                    <a:pt x="1343" y="111"/>
                  </a:cubicBezTo>
                  <a:cubicBezTo>
                    <a:pt x="2028" y="111"/>
                    <a:pt x="2506" y="635"/>
                    <a:pt x="2506" y="1386"/>
                  </a:cubicBezTo>
                  <a:cubicBezTo>
                    <a:pt x="2504" y="1386"/>
                    <a:pt x="2504" y="1386"/>
                    <a:pt x="2504" y="1386"/>
                  </a:cubicBezTo>
                  <a:cubicBezTo>
                    <a:pt x="2504" y="1864"/>
                    <a:pt x="2196" y="2236"/>
                    <a:pt x="1768" y="2300"/>
                  </a:cubicBezTo>
                  <a:cubicBezTo>
                    <a:pt x="2022" y="2137"/>
                    <a:pt x="2232" y="1810"/>
                    <a:pt x="2244" y="1362"/>
                  </a:cubicBezTo>
                  <a:cubicBezTo>
                    <a:pt x="2252" y="1059"/>
                    <a:pt x="2158" y="791"/>
                    <a:pt x="1981" y="609"/>
                  </a:cubicBezTo>
                  <a:cubicBezTo>
                    <a:pt x="1819" y="443"/>
                    <a:pt x="1598" y="355"/>
                    <a:pt x="1343" y="355"/>
                  </a:cubicBezTo>
                  <a:cubicBezTo>
                    <a:pt x="1034" y="355"/>
                    <a:pt x="769" y="483"/>
                    <a:pt x="579" y="724"/>
                  </a:cubicBezTo>
                  <a:cubicBezTo>
                    <a:pt x="432" y="909"/>
                    <a:pt x="341" y="1164"/>
                    <a:pt x="341" y="1388"/>
                  </a:cubicBezTo>
                  <a:cubicBezTo>
                    <a:pt x="341" y="1941"/>
                    <a:pt x="602" y="2388"/>
                    <a:pt x="1011" y="2612"/>
                  </a:cubicBezTo>
                  <a:cubicBezTo>
                    <a:pt x="482" y="2458"/>
                    <a:pt x="106" y="1974"/>
                    <a:pt x="106" y="1386"/>
                  </a:cubicBezTo>
                  <a:moveTo>
                    <a:pt x="1453" y="468"/>
                  </a:moveTo>
                  <a:cubicBezTo>
                    <a:pt x="1632" y="489"/>
                    <a:pt x="1787" y="562"/>
                    <a:pt x="1904" y="683"/>
                  </a:cubicBezTo>
                  <a:cubicBezTo>
                    <a:pt x="2062" y="845"/>
                    <a:pt x="2145" y="1085"/>
                    <a:pt x="2138" y="1359"/>
                  </a:cubicBezTo>
                  <a:cubicBezTo>
                    <a:pt x="2127" y="1754"/>
                    <a:pt x="1901" y="2215"/>
                    <a:pt x="1500" y="2299"/>
                  </a:cubicBezTo>
                  <a:cubicBezTo>
                    <a:pt x="1091" y="2234"/>
                    <a:pt x="817" y="1877"/>
                    <a:pt x="817" y="1386"/>
                  </a:cubicBezTo>
                  <a:cubicBezTo>
                    <a:pt x="817" y="907"/>
                    <a:pt x="1066" y="548"/>
                    <a:pt x="1453" y="468"/>
                  </a:cubicBezTo>
                  <a:moveTo>
                    <a:pt x="1636" y="2660"/>
                  </a:moveTo>
                  <a:cubicBezTo>
                    <a:pt x="947" y="2660"/>
                    <a:pt x="448" y="2125"/>
                    <a:pt x="448" y="1388"/>
                  </a:cubicBezTo>
                  <a:cubicBezTo>
                    <a:pt x="448" y="1186"/>
                    <a:pt x="530" y="957"/>
                    <a:pt x="662" y="790"/>
                  </a:cubicBezTo>
                  <a:cubicBezTo>
                    <a:pt x="788" y="631"/>
                    <a:pt x="950" y="527"/>
                    <a:pt x="1138" y="484"/>
                  </a:cubicBezTo>
                  <a:cubicBezTo>
                    <a:pt x="871" y="659"/>
                    <a:pt x="710" y="985"/>
                    <a:pt x="710" y="1386"/>
                  </a:cubicBezTo>
                  <a:cubicBezTo>
                    <a:pt x="710" y="1992"/>
                    <a:pt x="1091" y="2416"/>
                    <a:pt x="1636" y="2416"/>
                  </a:cubicBezTo>
                  <a:cubicBezTo>
                    <a:pt x="2191" y="2416"/>
                    <a:pt x="2611" y="1973"/>
                    <a:pt x="2611" y="1386"/>
                  </a:cubicBezTo>
                  <a:cubicBezTo>
                    <a:pt x="2613" y="1386"/>
                    <a:pt x="2613" y="1386"/>
                    <a:pt x="2613" y="1386"/>
                  </a:cubicBezTo>
                  <a:cubicBezTo>
                    <a:pt x="2613" y="821"/>
                    <a:pt x="2347" y="367"/>
                    <a:pt x="1933" y="147"/>
                  </a:cubicBezTo>
                  <a:cubicBezTo>
                    <a:pt x="2479" y="286"/>
                    <a:pt x="2873" y="780"/>
                    <a:pt x="2873" y="1386"/>
                  </a:cubicBezTo>
                  <a:cubicBezTo>
                    <a:pt x="2873" y="2112"/>
                    <a:pt x="2341" y="2660"/>
                    <a:pt x="1636" y="26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32110057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The Out of Home audience influential in persuading others about TV </a:t>
            </a:r>
            <a:br>
              <a:rPr lang="en-GB" smtClean="0"/>
            </a:br>
            <a:endParaRPr lang="en-GB"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681437597"/>
              </p:ext>
            </p:extLst>
          </p:nvPr>
        </p:nvGraphicFramePr>
        <p:xfrm>
          <a:off x="438150" y="1495425"/>
          <a:ext cx="11328400" cy="4006850"/>
        </p:xfrm>
        <a:graphic>
          <a:graphicData uri="http://schemas.openxmlformats.org/drawingml/2006/chart">
            <c:chart xmlns:c="http://schemas.openxmlformats.org/drawingml/2006/chart" xmlns:r="http://schemas.openxmlformats.org/officeDocument/2006/relationships" r:id="rId3"/>
          </a:graphicData>
        </a:graphic>
      </p:graphicFrame>
      <p:sp>
        <p:nvSpPr>
          <p:cNvPr id="16388" name="TextBox 4"/>
          <p:cNvSpPr txBox="1">
            <a:spLocks noChangeArrowheads="1"/>
          </p:cNvSpPr>
          <p:nvPr/>
        </p:nvSpPr>
        <p:spPr bwMode="auto">
          <a:xfrm>
            <a:off x="438150" y="1286901"/>
            <a:ext cx="124810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ヒラギノ角ゴ Pro W3" pitchFamily="-65" charset="-128"/>
              </a:defRPr>
            </a:lvl1pPr>
            <a:lvl2pPr marL="742950" indent="-285750" eaLnBrk="0" hangingPunct="0">
              <a:defRPr sz="2400">
                <a:solidFill>
                  <a:schemeClr val="tx1"/>
                </a:solidFill>
                <a:latin typeface="Arial" charset="0"/>
                <a:ea typeface="ヒラギノ角ゴ Pro W3" pitchFamily="-65" charset="-128"/>
              </a:defRPr>
            </a:lvl2pPr>
            <a:lvl3pPr marL="1143000" indent="-228600" eaLnBrk="0" hangingPunct="0">
              <a:defRPr sz="2400">
                <a:solidFill>
                  <a:schemeClr val="tx1"/>
                </a:solidFill>
                <a:latin typeface="Arial" charset="0"/>
                <a:ea typeface="ヒラギノ角ゴ Pro W3" pitchFamily="-65" charset="-128"/>
              </a:defRPr>
            </a:lvl3pPr>
            <a:lvl4pPr marL="1600200" indent="-228600" eaLnBrk="0" hangingPunct="0">
              <a:defRPr sz="2400">
                <a:solidFill>
                  <a:schemeClr val="tx1"/>
                </a:solidFill>
                <a:latin typeface="Arial" charset="0"/>
                <a:ea typeface="ヒラギノ角ゴ Pro W3" pitchFamily="-65" charset="-128"/>
              </a:defRPr>
            </a:lvl4pPr>
            <a:lvl5pPr marL="2057400" indent="-228600" eaLnBrk="0" hangingPunct="0">
              <a:defRPr sz="2400">
                <a:solidFill>
                  <a:schemeClr val="tx1"/>
                </a:solidFill>
                <a:latin typeface="Arial" charset="0"/>
                <a:ea typeface="ヒラギノ角ゴ Pro W3" pitchFamily="-65" charset="-128"/>
              </a:defRPr>
            </a:lvl5pPr>
            <a:lvl6pPr marL="2514600" indent="-228600" defTabSz="457200" eaLnBrk="0" fontAlgn="base" hangingPunct="0">
              <a:spcBef>
                <a:spcPct val="0"/>
              </a:spcBef>
              <a:spcAft>
                <a:spcPct val="0"/>
              </a:spcAft>
              <a:defRPr sz="2400">
                <a:solidFill>
                  <a:schemeClr val="tx1"/>
                </a:solidFill>
                <a:latin typeface="Arial" charset="0"/>
                <a:ea typeface="ヒラギノ角ゴ Pro W3" pitchFamily="-65" charset="-128"/>
              </a:defRPr>
            </a:lvl6pPr>
            <a:lvl7pPr marL="2971800" indent="-228600" defTabSz="457200" eaLnBrk="0" fontAlgn="base" hangingPunct="0">
              <a:spcBef>
                <a:spcPct val="0"/>
              </a:spcBef>
              <a:spcAft>
                <a:spcPct val="0"/>
              </a:spcAft>
              <a:defRPr sz="2400">
                <a:solidFill>
                  <a:schemeClr val="tx1"/>
                </a:solidFill>
                <a:latin typeface="Arial" charset="0"/>
                <a:ea typeface="ヒラギノ角ゴ Pro W3" pitchFamily="-65" charset="-128"/>
              </a:defRPr>
            </a:lvl7pPr>
            <a:lvl8pPr marL="3429000" indent="-228600" defTabSz="457200" eaLnBrk="0" fontAlgn="base" hangingPunct="0">
              <a:spcBef>
                <a:spcPct val="0"/>
              </a:spcBef>
              <a:spcAft>
                <a:spcPct val="0"/>
              </a:spcAft>
              <a:defRPr sz="2400">
                <a:solidFill>
                  <a:schemeClr val="tx1"/>
                </a:solidFill>
                <a:latin typeface="Arial" charset="0"/>
                <a:ea typeface="ヒラギノ角ゴ Pro W3" pitchFamily="-65" charset="-128"/>
              </a:defRPr>
            </a:lvl8pPr>
            <a:lvl9pPr marL="3886200" indent="-228600" defTabSz="457200" eaLnBrk="0" fontAlgn="base" hangingPunct="0">
              <a:spcBef>
                <a:spcPct val="0"/>
              </a:spcBef>
              <a:spcAft>
                <a:spcPct val="0"/>
              </a:spcAft>
              <a:defRPr sz="2400">
                <a:solidFill>
                  <a:schemeClr val="tx1"/>
                </a:solidFill>
                <a:latin typeface="Arial" charset="0"/>
                <a:ea typeface="ヒラギノ角ゴ Pro W3" pitchFamily="-65" charset="-128"/>
              </a:defRPr>
            </a:lvl9pPr>
          </a:lstStyle>
          <a:p>
            <a:pPr eaLnBrk="1" hangingPunct="1"/>
            <a:r>
              <a:rPr lang="en-GB" sz="900" dirty="0" smtClean="0">
                <a:latin typeface="+mn-lt"/>
              </a:rPr>
              <a:t>Index</a:t>
            </a:r>
            <a:endParaRPr lang="en-GB" sz="900" dirty="0">
              <a:latin typeface="+mn-lt"/>
            </a:endParaRPr>
          </a:p>
        </p:txBody>
      </p:sp>
      <p:sp>
        <p:nvSpPr>
          <p:cNvPr id="16389" name="Text Box 4"/>
          <p:cNvSpPr txBox="1">
            <a:spLocks noChangeArrowheads="1"/>
          </p:cNvSpPr>
          <p:nvPr/>
        </p:nvSpPr>
        <p:spPr bwMode="auto">
          <a:xfrm>
            <a:off x="438150" y="5584825"/>
            <a:ext cx="8449817" cy="358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nSpc>
                <a:spcPct val="90000"/>
              </a:lnSpc>
              <a:spcBef>
                <a:spcPts val="100"/>
              </a:spcBef>
              <a:defRPr sz="800">
                <a:latin typeface="Arial" charset="0"/>
                <a:ea typeface="ヒラギノ角ゴ Pro W3" pitchFamily="-65" charset="-128"/>
              </a:defRPr>
            </a:lvl1pPr>
            <a:lvl2pPr marL="742950" indent="-285750" eaLnBrk="0" hangingPunct="0">
              <a:defRPr sz="2400">
                <a:latin typeface="Arial" charset="0"/>
                <a:ea typeface="ヒラギノ角ゴ Pro W3" pitchFamily="-65" charset="-128"/>
              </a:defRPr>
            </a:lvl2pPr>
            <a:lvl3pPr marL="1143000" indent="-228600" eaLnBrk="0" hangingPunct="0">
              <a:defRPr sz="2400">
                <a:latin typeface="Arial" charset="0"/>
                <a:ea typeface="ヒラギノ角ゴ Pro W3" pitchFamily="-65" charset="-128"/>
              </a:defRPr>
            </a:lvl3pPr>
            <a:lvl4pPr marL="1600200" indent="-228600" eaLnBrk="0" hangingPunct="0">
              <a:defRPr sz="2400">
                <a:latin typeface="Arial" charset="0"/>
                <a:ea typeface="ヒラギノ角ゴ Pro W3" pitchFamily="-65" charset="-128"/>
              </a:defRPr>
            </a:lvl4pPr>
            <a:lvl5pPr marL="2057400" indent="-228600" eaLnBrk="0" hangingPunct="0">
              <a:defRPr sz="2400">
                <a:latin typeface="Arial" charset="0"/>
                <a:ea typeface="ヒラギノ角ゴ Pro W3" pitchFamily="-65" charset="-128"/>
              </a:defRPr>
            </a:lvl5pPr>
            <a:lvl6pPr marL="2514600" indent="-228600" defTabSz="457200" eaLnBrk="0" fontAlgn="base" hangingPunct="0">
              <a:spcBef>
                <a:spcPct val="0"/>
              </a:spcBef>
              <a:spcAft>
                <a:spcPct val="0"/>
              </a:spcAft>
              <a:defRPr sz="2400">
                <a:latin typeface="Arial" charset="0"/>
                <a:ea typeface="ヒラギノ角ゴ Pro W3" pitchFamily="-65" charset="-128"/>
              </a:defRPr>
            </a:lvl6pPr>
            <a:lvl7pPr marL="2971800" indent="-228600" defTabSz="457200" eaLnBrk="0" fontAlgn="base" hangingPunct="0">
              <a:spcBef>
                <a:spcPct val="0"/>
              </a:spcBef>
              <a:spcAft>
                <a:spcPct val="0"/>
              </a:spcAft>
              <a:defRPr sz="2400">
                <a:latin typeface="Arial" charset="0"/>
                <a:ea typeface="ヒラギノ角ゴ Pro W3" pitchFamily="-65" charset="-128"/>
              </a:defRPr>
            </a:lvl7pPr>
            <a:lvl8pPr marL="3429000" indent="-228600" defTabSz="457200" eaLnBrk="0" fontAlgn="base" hangingPunct="0">
              <a:spcBef>
                <a:spcPct val="0"/>
              </a:spcBef>
              <a:spcAft>
                <a:spcPct val="0"/>
              </a:spcAft>
              <a:defRPr sz="2400">
                <a:latin typeface="Arial" charset="0"/>
                <a:ea typeface="ヒラギノ角ゴ Pro W3" pitchFamily="-65" charset="-128"/>
              </a:defRPr>
            </a:lvl8pPr>
            <a:lvl9pPr marL="3886200" indent="-228600" defTabSz="457200" eaLnBrk="0" fontAlgn="base" hangingPunct="0">
              <a:spcBef>
                <a:spcPct val="0"/>
              </a:spcBef>
              <a:spcAft>
                <a:spcPct val="0"/>
              </a:spcAft>
              <a:defRPr sz="2400">
                <a:latin typeface="Arial" charset="0"/>
                <a:ea typeface="ヒラギノ角ゴ Pro W3" pitchFamily="-65" charset="-128"/>
              </a:defRPr>
            </a:lvl9pPr>
          </a:lstStyle>
          <a:p>
            <a:r>
              <a:rPr lang="en-GB" dirty="0"/>
              <a:t>Source: </a:t>
            </a:r>
            <a:r>
              <a:rPr lang="en-GB" dirty="0" err="1"/>
              <a:t>Exterion</a:t>
            </a:r>
            <a:r>
              <a:rPr lang="en-GB" dirty="0"/>
              <a:t> Media, TGI Media Neutral quintiles 2014</a:t>
            </a:r>
          </a:p>
          <a:p>
            <a:r>
              <a:rPr lang="en-GB" dirty="0"/>
              <a:t>“Heavy” quintile is the 20% of the media audience who consume that medium most, </a:t>
            </a:r>
            <a:r>
              <a:rPr lang="en-GB" dirty="0" err="1"/>
              <a:t>ie</a:t>
            </a:r>
            <a:r>
              <a:rPr lang="en-GB" dirty="0"/>
              <a:t> the most typical consumer of that medium</a:t>
            </a:r>
          </a:p>
          <a:p>
            <a:r>
              <a:rPr lang="en-GB" dirty="0"/>
              <a:t>Index base All Adults talked about/convinced about TV</a:t>
            </a:r>
            <a:endParaRPr lang="en-US" dirty="0"/>
          </a:p>
        </p:txBody>
      </p:sp>
    </p:spTree>
    <p:extLst>
      <p:ext uri="{BB962C8B-B14F-4D97-AF65-F5344CB8AC3E}">
        <p14:creationId xmlns:p14="http://schemas.microsoft.com/office/powerpoint/2010/main" val="104820700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Out of Home audiences offer </a:t>
            </a:r>
            <a:r>
              <a:rPr lang="en-GB" dirty="0" smtClean="0"/>
              <a:t>the </a:t>
            </a:r>
            <a:r>
              <a:rPr lang="en-GB" dirty="0" smtClean="0"/>
              <a:t>keenest approach to music downloads</a:t>
            </a:r>
            <a:br>
              <a:rPr lang="en-GB" dirty="0" smtClean="0"/>
            </a:br>
            <a:endParaRPr lang="en-GB"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490978818"/>
              </p:ext>
            </p:extLst>
          </p:nvPr>
        </p:nvGraphicFramePr>
        <p:xfrm>
          <a:off x="438150" y="1495425"/>
          <a:ext cx="11328400" cy="400685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Box 4"/>
          <p:cNvSpPr txBox="1">
            <a:spLocks noChangeArrowheads="1"/>
          </p:cNvSpPr>
          <p:nvPr/>
        </p:nvSpPr>
        <p:spPr bwMode="auto">
          <a:xfrm>
            <a:off x="438150" y="5584825"/>
            <a:ext cx="8449817" cy="234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nSpc>
                <a:spcPct val="90000"/>
              </a:lnSpc>
              <a:spcBef>
                <a:spcPts val="100"/>
              </a:spcBef>
              <a:defRPr sz="800">
                <a:latin typeface="Arial" charset="0"/>
                <a:ea typeface="ヒラギノ角ゴ Pro W3" pitchFamily="-65" charset="-128"/>
              </a:defRPr>
            </a:lvl1pPr>
            <a:lvl2pPr marL="742950" indent="-285750" eaLnBrk="0" hangingPunct="0">
              <a:defRPr sz="2400">
                <a:latin typeface="Arial" charset="0"/>
                <a:ea typeface="ヒラギノ角ゴ Pro W3" pitchFamily="-65" charset="-128"/>
              </a:defRPr>
            </a:lvl2pPr>
            <a:lvl3pPr marL="1143000" indent="-228600" eaLnBrk="0" hangingPunct="0">
              <a:defRPr sz="2400">
                <a:latin typeface="Arial" charset="0"/>
                <a:ea typeface="ヒラギノ角ゴ Pro W3" pitchFamily="-65" charset="-128"/>
              </a:defRPr>
            </a:lvl3pPr>
            <a:lvl4pPr marL="1600200" indent="-228600" eaLnBrk="0" hangingPunct="0">
              <a:defRPr sz="2400">
                <a:latin typeface="Arial" charset="0"/>
                <a:ea typeface="ヒラギノ角ゴ Pro W3" pitchFamily="-65" charset="-128"/>
              </a:defRPr>
            </a:lvl4pPr>
            <a:lvl5pPr marL="2057400" indent="-228600" eaLnBrk="0" hangingPunct="0">
              <a:defRPr sz="2400">
                <a:latin typeface="Arial" charset="0"/>
                <a:ea typeface="ヒラギノ角ゴ Pro W3" pitchFamily="-65" charset="-128"/>
              </a:defRPr>
            </a:lvl5pPr>
            <a:lvl6pPr marL="2514600" indent="-228600" defTabSz="457200" eaLnBrk="0" fontAlgn="base" hangingPunct="0">
              <a:spcBef>
                <a:spcPct val="0"/>
              </a:spcBef>
              <a:spcAft>
                <a:spcPct val="0"/>
              </a:spcAft>
              <a:defRPr sz="2400">
                <a:latin typeface="Arial" charset="0"/>
                <a:ea typeface="ヒラギノ角ゴ Pro W3" pitchFamily="-65" charset="-128"/>
              </a:defRPr>
            </a:lvl6pPr>
            <a:lvl7pPr marL="2971800" indent="-228600" defTabSz="457200" eaLnBrk="0" fontAlgn="base" hangingPunct="0">
              <a:spcBef>
                <a:spcPct val="0"/>
              </a:spcBef>
              <a:spcAft>
                <a:spcPct val="0"/>
              </a:spcAft>
              <a:defRPr sz="2400">
                <a:latin typeface="Arial" charset="0"/>
                <a:ea typeface="ヒラギノ角ゴ Pro W3" pitchFamily="-65" charset="-128"/>
              </a:defRPr>
            </a:lvl7pPr>
            <a:lvl8pPr marL="3429000" indent="-228600" defTabSz="457200" eaLnBrk="0" fontAlgn="base" hangingPunct="0">
              <a:spcBef>
                <a:spcPct val="0"/>
              </a:spcBef>
              <a:spcAft>
                <a:spcPct val="0"/>
              </a:spcAft>
              <a:defRPr sz="2400">
                <a:latin typeface="Arial" charset="0"/>
                <a:ea typeface="ヒラギノ角ゴ Pro W3" pitchFamily="-65" charset="-128"/>
              </a:defRPr>
            </a:lvl8pPr>
            <a:lvl9pPr marL="3886200" indent="-228600" defTabSz="457200" eaLnBrk="0" fontAlgn="base" hangingPunct="0">
              <a:spcBef>
                <a:spcPct val="0"/>
              </a:spcBef>
              <a:spcAft>
                <a:spcPct val="0"/>
              </a:spcAft>
              <a:defRPr sz="2400">
                <a:latin typeface="Arial" charset="0"/>
                <a:ea typeface="ヒラギノ角ゴ Pro W3" pitchFamily="-65" charset="-128"/>
              </a:defRPr>
            </a:lvl9pPr>
          </a:lstStyle>
          <a:p>
            <a:r>
              <a:rPr lang="en-GB" dirty="0"/>
              <a:t>Source: </a:t>
            </a:r>
            <a:r>
              <a:rPr lang="en-GB" dirty="0" err="1"/>
              <a:t>Exterion</a:t>
            </a:r>
            <a:r>
              <a:rPr lang="en-GB" dirty="0"/>
              <a:t> Media, TGI Media Neutral quintiles 2014</a:t>
            </a:r>
          </a:p>
          <a:p>
            <a:r>
              <a:rPr lang="en-GB" dirty="0"/>
              <a:t>“Heavy” quintile is the 20% of the media audience who consume that medium most, </a:t>
            </a:r>
            <a:r>
              <a:rPr lang="en-GB" dirty="0" err="1"/>
              <a:t>ie</a:t>
            </a:r>
            <a:r>
              <a:rPr lang="en-GB" dirty="0"/>
              <a:t> the most typical consumer of that medium</a:t>
            </a:r>
          </a:p>
        </p:txBody>
      </p:sp>
      <p:sp>
        <p:nvSpPr>
          <p:cNvPr id="9" name="TextBox 1"/>
          <p:cNvSpPr txBox="1"/>
          <p:nvPr/>
        </p:nvSpPr>
        <p:spPr>
          <a:xfrm>
            <a:off x="3701955" y="4868486"/>
            <a:ext cx="5279318" cy="324000"/>
          </a:xfrm>
          <a:prstGeom prst="rect">
            <a:avLst/>
          </a:prstGeom>
          <a:solidFill>
            <a:schemeClr val="bg1"/>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200" dirty="0">
                <a:latin typeface="+mj-lt"/>
              </a:rPr>
              <a:t>Volume spend on Music Downloads in past 12 </a:t>
            </a:r>
            <a:r>
              <a:rPr lang="en-GB" sz="1200" dirty="0" err="1">
                <a:latin typeface="+mj-lt"/>
              </a:rPr>
              <a:t>mths</a:t>
            </a:r>
            <a:r>
              <a:rPr lang="en-GB" sz="1200" dirty="0">
                <a:latin typeface="+mj-lt"/>
              </a:rPr>
              <a:t> </a:t>
            </a:r>
            <a:endParaRPr lang="en-GB" sz="1200" dirty="0">
              <a:solidFill>
                <a:schemeClr val="tx1"/>
              </a:solidFill>
              <a:latin typeface="+mj-lt"/>
            </a:endParaRPr>
          </a:p>
        </p:txBody>
      </p:sp>
    </p:spTree>
    <p:extLst>
      <p:ext uri="{BB962C8B-B14F-4D97-AF65-F5344CB8AC3E}">
        <p14:creationId xmlns:p14="http://schemas.microsoft.com/office/powerpoint/2010/main" val="333188595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extBox 4"/>
          <p:cNvSpPr txBox="1">
            <a:spLocks noChangeArrowheads="1"/>
          </p:cNvSpPr>
          <p:nvPr/>
        </p:nvSpPr>
        <p:spPr bwMode="auto">
          <a:xfrm>
            <a:off x="438150" y="1296988"/>
            <a:ext cx="105649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pitchFamily="-65" charset="-128"/>
              </a:defRPr>
            </a:lvl1pPr>
            <a:lvl2pPr marL="742950" indent="-285750" eaLnBrk="0" hangingPunct="0">
              <a:defRPr sz="2400">
                <a:solidFill>
                  <a:schemeClr val="tx1"/>
                </a:solidFill>
                <a:latin typeface="Arial" charset="0"/>
                <a:ea typeface="ヒラギノ角ゴ Pro W3" pitchFamily="-65" charset="-128"/>
              </a:defRPr>
            </a:lvl2pPr>
            <a:lvl3pPr marL="1143000" indent="-228600" eaLnBrk="0" hangingPunct="0">
              <a:defRPr sz="2400">
                <a:solidFill>
                  <a:schemeClr val="tx1"/>
                </a:solidFill>
                <a:latin typeface="Arial" charset="0"/>
                <a:ea typeface="ヒラギノ角ゴ Pro W3" pitchFamily="-65" charset="-128"/>
              </a:defRPr>
            </a:lvl3pPr>
            <a:lvl4pPr marL="1600200" indent="-228600" eaLnBrk="0" hangingPunct="0">
              <a:defRPr sz="2400">
                <a:solidFill>
                  <a:schemeClr val="tx1"/>
                </a:solidFill>
                <a:latin typeface="Arial" charset="0"/>
                <a:ea typeface="ヒラギノ角ゴ Pro W3" pitchFamily="-65" charset="-128"/>
              </a:defRPr>
            </a:lvl4pPr>
            <a:lvl5pPr marL="2057400" indent="-228600" eaLnBrk="0" hangingPunct="0">
              <a:defRPr sz="2400">
                <a:solidFill>
                  <a:schemeClr val="tx1"/>
                </a:solidFill>
                <a:latin typeface="Arial" charset="0"/>
                <a:ea typeface="ヒラギノ角ゴ Pro W3" pitchFamily="-65" charset="-128"/>
              </a:defRPr>
            </a:lvl5pPr>
            <a:lvl6pPr marL="2514600" indent="-228600" defTabSz="457200" eaLnBrk="0" fontAlgn="base" hangingPunct="0">
              <a:spcBef>
                <a:spcPct val="0"/>
              </a:spcBef>
              <a:spcAft>
                <a:spcPct val="0"/>
              </a:spcAft>
              <a:defRPr sz="2400">
                <a:solidFill>
                  <a:schemeClr val="tx1"/>
                </a:solidFill>
                <a:latin typeface="Arial" charset="0"/>
                <a:ea typeface="ヒラギノ角ゴ Pro W3" pitchFamily="-65" charset="-128"/>
              </a:defRPr>
            </a:lvl6pPr>
            <a:lvl7pPr marL="2971800" indent="-228600" defTabSz="457200" eaLnBrk="0" fontAlgn="base" hangingPunct="0">
              <a:spcBef>
                <a:spcPct val="0"/>
              </a:spcBef>
              <a:spcAft>
                <a:spcPct val="0"/>
              </a:spcAft>
              <a:defRPr sz="2400">
                <a:solidFill>
                  <a:schemeClr val="tx1"/>
                </a:solidFill>
                <a:latin typeface="Arial" charset="0"/>
                <a:ea typeface="ヒラギノ角ゴ Pro W3" pitchFamily="-65" charset="-128"/>
              </a:defRPr>
            </a:lvl7pPr>
            <a:lvl8pPr marL="3429000" indent="-228600" defTabSz="457200" eaLnBrk="0" fontAlgn="base" hangingPunct="0">
              <a:spcBef>
                <a:spcPct val="0"/>
              </a:spcBef>
              <a:spcAft>
                <a:spcPct val="0"/>
              </a:spcAft>
              <a:defRPr sz="2400">
                <a:solidFill>
                  <a:schemeClr val="tx1"/>
                </a:solidFill>
                <a:latin typeface="Arial" charset="0"/>
                <a:ea typeface="ヒラギノ角ゴ Pro W3" pitchFamily="-65" charset="-128"/>
              </a:defRPr>
            </a:lvl8pPr>
            <a:lvl9pPr marL="3886200" indent="-228600" defTabSz="457200" eaLnBrk="0" fontAlgn="base" hangingPunct="0">
              <a:spcBef>
                <a:spcPct val="0"/>
              </a:spcBef>
              <a:spcAft>
                <a:spcPct val="0"/>
              </a:spcAft>
              <a:defRPr sz="2400">
                <a:solidFill>
                  <a:schemeClr val="tx1"/>
                </a:solidFill>
                <a:latin typeface="Arial" charset="0"/>
                <a:ea typeface="ヒラギノ角ゴ Pro W3" pitchFamily="-65" charset="-128"/>
              </a:defRPr>
            </a:lvl9pPr>
          </a:lstStyle>
          <a:p>
            <a:pPr eaLnBrk="1" hangingPunct="1"/>
            <a:r>
              <a:rPr lang="en-GB" sz="900" dirty="0" smtClean="0">
                <a:latin typeface="+mn-lt"/>
              </a:rPr>
              <a:t>000</a:t>
            </a:r>
            <a:endParaRPr lang="en-GB" sz="900" dirty="0">
              <a:latin typeface="+mn-lt"/>
            </a:endParaRPr>
          </a:p>
        </p:txBody>
      </p:sp>
      <p:sp>
        <p:nvSpPr>
          <p:cNvPr id="6" name="Text Box 4"/>
          <p:cNvSpPr txBox="1">
            <a:spLocks noChangeArrowheads="1"/>
          </p:cNvSpPr>
          <p:nvPr/>
        </p:nvSpPr>
        <p:spPr bwMode="auto">
          <a:xfrm>
            <a:off x="438150" y="5589298"/>
            <a:ext cx="8449817" cy="234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nSpc>
                <a:spcPct val="90000"/>
              </a:lnSpc>
              <a:spcBef>
                <a:spcPts val="100"/>
              </a:spcBef>
              <a:defRPr sz="800">
                <a:latin typeface="Arial" charset="0"/>
                <a:ea typeface="ヒラギノ角ゴ Pro W3" pitchFamily="-65" charset="-128"/>
              </a:defRPr>
            </a:lvl1pPr>
            <a:lvl2pPr marL="742950" indent="-285750" eaLnBrk="0" hangingPunct="0">
              <a:defRPr sz="2400">
                <a:latin typeface="Arial" charset="0"/>
                <a:ea typeface="ヒラギノ角ゴ Pro W3" pitchFamily="-65" charset="-128"/>
              </a:defRPr>
            </a:lvl2pPr>
            <a:lvl3pPr marL="1143000" indent="-228600" eaLnBrk="0" hangingPunct="0">
              <a:defRPr sz="2400">
                <a:latin typeface="Arial" charset="0"/>
                <a:ea typeface="ヒラギノ角ゴ Pro W3" pitchFamily="-65" charset="-128"/>
              </a:defRPr>
            </a:lvl3pPr>
            <a:lvl4pPr marL="1600200" indent="-228600" eaLnBrk="0" hangingPunct="0">
              <a:defRPr sz="2400">
                <a:latin typeface="Arial" charset="0"/>
                <a:ea typeface="ヒラギノ角ゴ Pro W3" pitchFamily="-65" charset="-128"/>
              </a:defRPr>
            </a:lvl4pPr>
            <a:lvl5pPr marL="2057400" indent="-228600" eaLnBrk="0" hangingPunct="0">
              <a:defRPr sz="2400">
                <a:latin typeface="Arial" charset="0"/>
                <a:ea typeface="ヒラギノ角ゴ Pro W3" pitchFamily="-65" charset="-128"/>
              </a:defRPr>
            </a:lvl5pPr>
            <a:lvl6pPr marL="2514600" indent="-228600" defTabSz="457200" eaLnBrk="0" fontAlgn="base" hangingPunct="0">
              <a:spcBef>
                <a:spcPct val="0"/>
              </a:spcBef>
              <a:spcAft>
                <a:spcPct val="0"/>
              </a:spcAft>
              <a:defRPr sz="2400">
                <a:latin typeface="Arial" charset="0"/>
                <a:ea typeface="ヒラギノ角ゴ Pro W3" pitchFamily="-65" charset="-128"/>
              </a:defRPr>
            </a:lvl6pPr>
            <a:lvl7pPr marL="2971800" indent="-228600" defTabSz="457200" eaLnBrk="0" fontAlgn="base" hangingPunct="0">
              <a:spcBef>
                <a:spcPct val="0"/>
              </a:spcBef>
              <a:spcAft>
                <a:spcPct val="0"/>
              </a:spcAft>
              <a:defRPr sz="2400">
                <a:latin typeface="Arial" charset="0"/>
                <a:ea typeface="ヒラギノ角ゴ Pro W3" pitchFamily="-65" charset="-128"/>
              </a:defRPr>
            </a:lvl7pPr>
            <a:lvl8pPr marL="3429000" indent="-228600" defTabSz="457200" eaLnBrk="0" fontAlgn="base" hangingPunct="0">
              <a:spcBef>
                <a:spcPct val="0"/>
              </a:spcBef>
              <a:spcAft>
                <a:spcPct val="0"/>
              </a:spcAft>
              <a:defRPr sz="2400">
                <a:latin typeface="Arial" charset="0"/>
                <a:ea typeface="ヒラギノ角ゴ Pro W3" pitchFamily="-65" charset="-128"/>
              </a:defRPr>
            </a:lvl8pPr>
            <a:lvl9pPr marL="3886200" indent="-228600" defTabSz="457200" eaLnBrk="0" fontAlgn="base" hangingPunct="0">
              <a:spcBef>
                <a:spcPct val="0"/>
              </a:spcBef>
              <a:spcAft>
                <a:spcPct val="0"/>
              </a:spcAft>
              <a:defRPr sz="2400">
                <a:latin typeface="Arial" charset="0"/>
                <a:ea typeface="ヒラギノ角ゴ Pro W3" pitchFamily="-65" charset="-128"/>
              </a:defRPr>
            </a:lvl9pPr>
          </a:lstStyle>
          <a:p>
            <a:r>
              <a:rPr lang="en-GB" dirty="0"/>
              <a:t>Source: </a:t>
            </a:r>
            <a:r>
              <a:rPr lang="en-GB" dirty="0" err="1"/>
              <a:t>Exterion</a:t>
            </a:r>
            <a:r>
              <a:rPr lang="en-GB" dirty="0"/>
              <a:t> Media, TGI Media Neutral quintiles 2014</a:t>
            </a:r>
          </a:p>
          <a:p>
            <a:r>
              <a:rPr lang="en-GB" dirty="0"/>
              <a:t>“Heavy” quintile is the 20% of the media audience who consume that medium most, </a:t>
            </a:r>
            <a:r>
              <a:rPr lang="en-GB" dirty="0" err="1"/>
              <a:t>ie</a:t>
            </a:r>
            <a:r>
              <a:rPr lang="en-GB" dirty="0"/>
              <a:t> the most typical consumer of that medium</a:t>
            </a:r>
          </a:p>
        </p:txBody>
      </p:sp>
      <p:sp>
        <p:nvSpPr>
          <p:cNvPr id="2" name="Title 1"/>
          <p:cNvSpPr>
            <a:spLocks noGrp="1"/>
          </p:cNvSpPr>
          <p:nvPr>
            <p:ph type="title"/>
          </p:nvPr>
        </p:nvSpPr>
        <p:spPr/>
        <p:txBody>
          <a:bodyPr/>
          <a:lstStyle/>
          <a:p>
            <a:r>
              <a:rPr lang="en-GB" smtClean="0"/>
              <a:t>The Out of Home audience actively watches TV On Demand</a:t>
            </a:r>
            <a:br>
              <a:rPr lang="en-GB" smtClean="0"/>
            </a:br>
            <a:endParaRPr lang="en-GB"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916978886"/>
              </p:ext>
            </p:extLst>
          </p:nvPr>
        </p:nvGraphicFramePr>
        <p:xfrm>
          <a:off x="438150" y="1495425"/>
          <a:ext cx="11328400" cy="400685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1"/>
          <p:cNvSpPr txBox="1"/>
          <p:nvPr/>
        </p:nvSpPr>
        <p:spPr>
          <a:xfrm>
            <a:off x="3701955" y="4868486"/>
            <a:ext cx="5279318" cy="324000"/>
          </a:xfrm>
          <a:prstGeom prst="rect">
            <a:avLst/>
          </a:prstGeom>
          <a:solidFill>
            <a:schemeClr val="bg1"/>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200" dirty="0">
                <a:latin typeface="+mj-lt"/>
              </a:rPr>
              <a:t>Watched TV On Demand in past 12 </a:t>
            </a:r>
            <a:r>
              <a:rPr lang="en-GB" sz="1200" dirty="0" err="1">
                <a:latin typeface="+mj-lt"/>
              </a:rPr>
              <a:t>mths</a:t>
            </a:r>
            <a:endParaRPr lang="en-GB" sz="1200" dirty="0">
              <a:latin typeface="+mj-lt"/>
            </a:endParaRPr>
          </a:p>
        </p:txBody>
      </p:sp>
    </p:spTree>
    <p:extLst>
      <p:ext uri="{BB962C8B-B14F-4D97-AF65-F5344CB8AC3E}">
        <p14:creationId xmlns:p14="http://schemas.microsoft.com/office/powerpoint/2010/main" val="61505490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438150" y="5584825"/>
            <a:ext cx="5210474" cy="11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90000"/>
              </a:lnSpc>
              <a:spcBef>
                <a:spcPts val="100"/>
              </a:spcBef>
            </a:pPr>
            <a:r>
              <a:rPr lang="en-GB" sz="800" dirty="0">
                <a:latin typeface="Arial" charset="0"/>
                <a:ea typeface="ヒラギノ角ゴ Pro W3" pitchFamily="-65" charset="-128"/>
              </a:rPr>
              <a:t>Source: </a:t>
            </a:r>
            <a:r>
              <a:rPr lang="en-GB" sz="800" dirty="0" err="1">
                <a:latin typeface="Arial" charset="0"/>
                <a:ea typeface="ヒラギノ角ゴ Pro W3" pitchFamily="-65" charset="-128"/>
              </a:rPr>
              <a:t>YouGov</a:t>
            </a:r>
            <a:r>
              <a:rPr lang="en-GB" sz="800" dirty="0">
                <a:latin typeface="Arial" charset="0"/>
                <a:ea typeface="ヒラギノ角ゴ Pro W3" pitchFamily="-65" charset="-128"/>
              </a:rPr>
              <a:t> survey of 1,692 respondents, May 2011</a:t>
            </a:r>
          </a:p>
        </p:txBody>
      </p:sp>
      <p:sp>
        <p:nvSpPr>
          <p:cNvPr id="36867" name="Rectangle 3"/>
          <p:cNvSpPr>
            <a:spLocks noGrp="1" noChangeArrowheads="1"/>
          </p:cNvSpPr>
          <p:nvPr>
            <p:ph type="title"/>
          </p:nvPr>
        </p:nvSpPr>
        <p:spPr/>
        <p:txBody>
          <a:bodyPr/>
          <a:lstStyle/>
          <a:p>
            <a:r>
              <a:rPr lang="en-GB" smtClean="0"/>
              <a:t>Entertainment campaigns get noticed</a:t>
            </a:r>
            <a:endParaRPr lang="en-US" dirty="0" smtClean="0"/>
          </a:p>
        </p:txBody>
      </p:sp>
      <p:pic>
        <p:nvPicPr>
          <p:cNvPr id="13" name="Picture 3"/>
          <p:cNvPicPr>
            <a:picLocks noGrp="1" noChangeAspect="1" noChangeArrowheads="1"/>
          </p:cNvPicPr>
          <p:nvPr>
            <p:ph sz="quarter" idx="13"/>
          </p:nvPr>
        </p:nvPicPr>
        <p:blipFill rotWithShape="1">
          <a:blip r:embed="rId3">
            <a:extLst>
              <a:ext uri="{28A0092B-C50C-407E-A947-70E740481C1C}">
                <a14:useLocalDpi xmlns:a14="http://schemas.microsoft.com/office/drawing/2010/main" val="0"/>
              </a:ext>
            </a:extLst>
          </a:blip>
          <a:srcRect l="350" t="7229" b="3769"/>
          <a:stretch/>
        </p:blipFill>
        <p:spPr>
          <a:xfrm>
            <a:off x="438150" y="2244724"/>
            <a:ext cx="5466637" cy="3257551"/>
          </a:xfrm>
        </p:spPr>
      </p:pic>
      <p:graphicFrame>
        <p:nvGraphicFramePr>
          <p:cNvPr id="14" name="Content Placeholder 13"/>
          <p:cNvGraphicFramePr>
            <a:graphicFrameLocks noGrp="1"/>
          </p:cNvGraphicFramePr>
          <p:nvPr>
            <p:ph sz="quarter" idx="14"/>
            <p:extLst>
              <p:ext uri="{D42A27DB-BD31-4B8C-83A1-F6EECF244321}">
                <p14:modId xmlns:p14="http://schemas.microsoft.com/office/powerpoint/2010/main" val="29285171"/>
              </p:ext>
            </p:extLst>
          </p:nvPr>
        </p:nvGraphicFramePr>
        <p:xfrm>
          <a:off x="6169025" y="2244725"/>
          <a:ext cx="5597525" cy="3257550"/>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 Placeholder 5"/>
          <p:cNvSpPr txBox="1">
            <a:spLocks/>
          </p:cNvSpPr>
          <p:nvPr/>
        </p:nvSpPr>
        <p:spPr bwMode="auto">
          <a:xfrm>
            <a:off x="438150" y="1296988"/>
            <a:ext cx="767948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en-US"/>
            </a:defPPr>
            <a:lvl1pPr>
              <a:lnSpc>
                <a:spcPct val="90000"/>
              </a:lnSpc>
              <a:spcBef>
                <a:spcPts val="100"/>
              </a:spcBef>
              <a:defRPr sz="800">
                <a:latin typeface="Arial" charset="0"/>
                <a:ea typeface="ヒラギノ角ゴ Pro W3" pitchFamily="-65" charset="-128"/>
              </a:defRPr>
            </a:lvl1pPr>
            <a:lvl2pPr marL="742950" indent="-285750" eaLnBrk="0" hangingPunct="0">
              <a:defRPr sz="2400">
                <a:latin typeface="Arial" charset="0"/>
                <a:ea typeface="ヒラギノ角ゴ Pro W3" pitchFamily="-65" charset="-128"/>
              </a:defRPr>
            </a:lvl2pPr>
            <a:lvl3pPr marL="1143000" indent="-228600" eaLnBrk="0" hangingPunct="0">
              <a:defRPr sz="2400">
                <a:latin typeface="Arial" charset="0"/>
                <a:ea typeface="ヒラギノ角ゴ Pro W3" pitchFamily="-65" charset="-128"/>
              </a:defRPr>
            </a:lvl3pPr>
            <a:lvl4pPr marL="1600200" indent="-228600" eaLnBrk="0" hangingPunct="0">
              <a:defRPr sz="2400">
                <a:latin typeface="Arial" charset="0"/>
                <a:ea typeface="ヒラギノ角ゴ Pro W3" pitchFamily="-65" charset="-128"/>
              </a:defRPr>
            </a:lvl4pPr>
            <a:lvl5pPr marL="2057400" indent="-228600" eaLnBrk="0" hangingPunct="0">
              <a:defRPr sz="2400">
                <a:latin typeface="Arial" charset="0"/>
                <a:ea typeface="ヒラギノ角ゴ Pro W3" pitchFamily="-65" charset="-128"/>
              </a:defRPr>
            </a:lvl5pPr>
            <a:lvl6pPr marL="2514600" indent="-228600" defTabSz="457200" eaLnBrk="0" fontAlgn="base" hangingPunct="0">
              <a:spcBef>
                <a:spcPct val="0"/>
              </a:spcBef>
              <a:spcAft>
                <a:spcPct val="0"/>
              </a:spcAft>
              <a:defRPr sz="2400">
                <a:latin typeface="Arial" charset="0"/>
                <a:ea typeface="ヒラギノ角ゴ Pro W3" pitchFamily="-65" charset="-128"/>
              </a:defRPr>
            </a:lvl6pPr>
            <a:lvl7pPr marL="2971800" indent="-228600" defTabSz="457200" eaLnBrk="0" fontAlgn="base" hangingPunct="0">
              <a:spcBef>
                <a:spcPct val="0"/>
              </a:spcBef>
              <a:spcAft>
                <a:spcPct val="0"/>
              </a:spcAft>
              <a:defRPr sz="2400">
                <a:latin typeface="Arial" charset="0"/>
                <a:ea typeface="ヒラギノ角ゴ Pro W3" pitchFamily="-65" charset="-128"/>
              </a:defRPr>
            </a:lvl7pPr>
            <a:lvl8pPr marL="3429000" indent="-228600" defTabSz="457200" eaLnBrk="0" fontAlgn="base" hangingPunct="0">
              <a:spcBef>
                <a:spcPct val="0"/>
              </a:spcBef>
              <a:spcAft>
                <a:spcPct val="0"/>
              </a:spcAft>
              <a:defRPr sz="2400">
                <a:latin typeface="Arial" charset="0"/>
                <a:ea typeface="ヒラギノ角ゴ Pro W3" pitchFamily="-65" charset="-128"/>
              </a:defRPr>
            </a:lvl8pPr>
            <a:lvl9pPr marL="3886200" indent="-228600" defTabSz="457200" eaLnBrk="0" fontAlgn="base" hangingPunct="0">
              <a:spcBef>
                <a:spcPct val="0"/>
              </a:spcBef>
              <a:spcAft>
                <a:spcPct val="0"/>
              </a:spcAft>
              <a:defRPr sz="2400">
                <a:latin typeface="Arial" charset="0"/>
                <a:ea typeface="ヒラギノ角ゴ Pro W3" pitchFamily="-65" charset="-128"/>
              </a:defRPr>
            </a:lvl9pPr>
          </a:lstStyle>
          <a:p>
            <a:pPr>
              <a:lnSpc>
                <a:spcPct val="100000"/>
              </a:lnSpc>
            </a:pPr>
            <a:r>
              <a:rPr lang="en-GB" sz="1600" b="1" dirty="0"/>
              <a:t>“Which of the following have you seen advertised recently using outdoor        advertising – New films, TV programmes, theatrical shows, books and music?”</a:t>
            </a:r>
          </a:p>
        </p:txBody>
      </p:sp>
    </p:spTree>
    <p:extLst>
      <p:ext uri="{BB962C8B-B14F-4D97-AF65-F5344CB8AC3E}">
        <p14:creationId xmlns:p14="http://schemas.microsoft.com/office/powerpoint/2010/main" val="335719387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Out of Home is a key medium for Entertainment &amp; Media brands</a:t>
            </a:r>
            <a:br>
              <a:rPr lang="en-GB" smtClean="0"/>
            </a:br>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42919811"/>
              </p:ext>
            </p:extLst>
          </p:nvPr>
        </p:nvGraphicFramePr>
        <p:xfrm>
          <a:off x="438150" y="1495425"/>
          <a:ext cx="11328400" cy="40068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4688791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mtClean="0"/>
              <a:t>Leading Entertainment &amp; Media brands trust Out of Home</a:t>
            </a:r>
            <a:br>
              <a:rPr lang="en-GB" smtClean="0"/>
            </a:br>
            <a:endParaRPr lang="en-GB" dirty="0"/>
          </a:p>
        </p:txBody>
      </p:sp>
      <p:grpSp>
        <p:nvGrpSpPr>
          <p:cNvPr id="22" name="Group 21"/>
          <p:cNvGrpSpPr/>
          <p:nvPr/>
        </p:nvGrpSpPr>
        <p:grpSpPr>
          <a:xfrm>
            <a:off x="438149" y="1497013"/>
            <a:ext cx="11328401" cy="4005262"/>
            <a:chOff x="438149" y="1497013"/>
            <a:chExt cx="7200925" cy="4005262"/>
          </a:xfrm>
        </p:grpSpPr>
        <p:sp>
          <p:nvSpPr>
            <p:cNvPr id="35" name="Rectangle 34"/>
            <p:cNvSpPr/>
            <p:nvPr/>
          </p:nvSpPr>
          <p:spPr>
            <a:xfrm>
              <a:off x="438149" y="1497013"/>
              <a:ext cx="1440185" cy="1335087"/>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ctr"/>
            <a:lstStyle/>
            <a:p>
              <a:pPr algn="ctr"/>
              <a:endParaRPr lang="en-GB" sz="1600" dirty="0" smtClean="0">
                <a:solidFill>
                  <a:schemeClr val="tx1"/>
                </a:solidFill>
              </a:endParaRPr>
            </a:p>
            <a:p>
              <a:pPr algn="ctr"/>
              <a:endParaRPr lang="en-GB" sz="1600" dirty="0">
                <a:solidFill>
                  <a:schemeClr val="tx1"/>
                </a:solidFill>
              </a:endParaRPr>
            </a:p>
            <a:p>
              <a:pPr algn="ctr"/>
              <a:endParaRPr lang="en-GB" sz="1600" dirty="0" smtClean="0">
                <a:solidFill>
                  <a:schemeClr val="tx1"/>
                </a:solidFill>
              </a:endParaRPr>
            </a:p>
            <a:p>
              <a:pPr algn="ctr"/>
              <a:endParaRPr lang="en-GB" sz="1600" dirty="0">
                <a:solidFill>
                  <a:schemeClr val="tx1"/>
                </a:solidFill>
              </a:endParaRPr>
            </a:p>
            <a:p>
              <a:pPr algn="ctr"/>
              <a:r>
                <a:rPr lang="en-GB" sz="1600" b="1" dirty="0" smtClean="0">
                  <a:solidFill>
                    <a:schemeClr val="tx1"/>
                  </a:solidFill>
                </a:rPr>
                <a:t>£12.6m</a:t>
              </a:r>
              <a:endParaRPr lang="en-GB" sz="1600" b="1" dirty="0">
                <a:solidFill>
                  <a:schemeClr val="tx1"/>
                </a:solidFill>
              </a:endParaRPr>
            </a:p>
          </p:txBody>
        </p:sp>
        <p:sp>
          <p:nvSpPr>
            <p:cNvPr id="36" name="Rectangle 35"/>
            <p:cNvSpPr/>
            <p:nvPr/>
          </p:nvSpPr>
          <p:spPr>
            <a:xfrm>
              <a:off x="1878334" y="1497013"/>
              <a:ext cx="1440185" cy="1335087"/>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ctr"/>
            <a:lstStyle/>
            <a:p>
              <a:pPr algn="ctr"/>
              <a:r>
                <a:rPr lang="en-GB" sz="1600" b="1" dirty="0" smtClean="0">
                  <a:solidFill>
                    <a:schemeClr val="tx1"/>
                  </a:solidFill>
                </a:rPr>
                <a:t>EE</a:t>
              </a:r>
            </a:p>
            <a:p>
              <a:pPr algn="ctr"/>
              <a:endParaRPr lang="en-GB" sz="1600" b="1" dirty="0">
                <a:solidFill>
                  <a:schemeClr val="tx1"/>
                </a:solidFill>
              </a:endParaRPr>
            </a:p>
            <a:p>
              <a:pPr algn="ctr"/>
              <a:endParaRPr lang="en-GB" sz="1600" b="1" dirty="0" smtClean="0">
                <a:solidFill>
                  <a:schemeClr val="tx1"/>
                </a:solidFill>
              </a:endParaRPr>
            </a:p>
            <a:p>
              <a:pPr algn="ctr"/>
              <a:r>
                <a:rPr lang="en-GB" sz="1600" b="1" dirty="0" smtClean="0">
                  <a:solidFill>
                    <a:schemeClr val="tx1"/>
                  </a:solidFill>
                </a:rPr>
                <a:t>£9.6m</a:t>
              </a:r>
              <a:endParaRPr lang="en-GB" sz="1600" b="1" dirty="0">
                <a:solidFill>
                  <a:schemeClr val="tx1"/>
                </a:solidFill>
              </a:endParaRPr>
            </a:p>
          </p:txBody>
        </p:sp>
        <p:sp>
          <p:nvSpPr>
            <p:cNvPr id="37" name="Rectangle 36"/>
            <p:cNvSpPr/>
            <p:nvPr/>
          </p:nvSpPr>
          <p:spPr>
            <a:xfrm>
              <a:off x="3318519" y="1497013"/>
              <a:ext cx="1440185" cy="1335087"/>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ctr"/>
            <a:lstStyle/>
            <a:p>
              <a:pPr algn="ctr"/>
              <a:endParaRPr lang="en-GB" sz="1600" b="1" dirty="0" smtClean="0">
                <a:solidFill>
                  <a:schemeClr val="tx1"/>
                </a:solidFill>
              </a:endParaRPr>
            </a:p>
            <a:p>
              <a:pPr algn="ctr"/>
              <a:endParaRPr lang="en-GB" sz="1600" b="1" dirty="0">
                <a:solidFill>
                  <a:schemeClr val="tx1"/>
                </a:solidFill>
              </a:endParaRPr>
            </a:p>
            <a:p>
              <a:pPr algn="ctr"/>
              <a:endParaRPr lang="en-GB" sz="1600" b="1" dirty="0" smtClean="0">
                <a:solidFill>
                  <a:schemeClr val="tx1"/>
                </a:solidFill>
              </a:endParaRPr>
            </a:p>
            <a:p>
              <a:pPr algn="ctr"/>
              <a:r>
                <a:rPr lang="en-GB" sz="1600" b="1" dirty="0" smtClean="0">
                  <a:solidFill>
                    <a:schemeClr val="tx1"/>
                  </a:solidFill>
                </a:rPr>
                <a:t>£8.9m</a:t>
              </a:r>
              <a:endParaRPr lang="en-GB" sz="1600" b="1" dirty="0">
                <a:solidFill>
                  <a:schemeClr val="tx1"/>
                </a:solidFill>
              </a:endParaRPr>
            </a:p>
          </p:txBody>
        </p:sp>
        <p:sp>
          <p:nvSpPr>
            <p:cNvPr id="38" name="Rectangle 37"/>
            <p:cNvSpPr/>
            <p:nvPr/>
          </p:nvSpPr>
          <p:spPr>
            <a:xfrm>
              <a:off x="4758704" y="1497013"/>
              <a:ext cx="1440185" cy="1335087"/>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ctr"/>
            <a:lstStyle/>
            <a:p>
              <a:pPr algn="ctr"/>
              <a:endParaRPr lang="en-GB" sz="1600" b="1" dirty="0" smtClean="0">
                <a:solidFill>
                  <a:schemeClr val="tx1"/>
                </a:solidFill>
              </a:endParaRPr>
            </a:p>
            <a:p>
              <a:pPr algn="ctr"/>
              <a:endParaRPr lang="en-GB" sz="1600" dirty="0" smtClean="0">
                <a:solidFill>
                  <a:schemeClr val="tx1"/>
                </a:solidFill>
              </a:endParaRPr>
            </a:p>
            <a:p>
              <a:pPr algn="ctr"/>
              <a:endParaRPr lang="en-GB" sz="1600" dirty="0">
                <a:solidFill>
                  <a:schemeClr val="tx1"/>
                </a:solidFill>
              </a:endParaRPr>
            </a:p>
            <a:p>
              <a:pPr algn="ctr"/>
              <a:r>
                <a:rPr lang="en-GB" sz="1600" b="1" dirty="0" smtClean="0">
                  <a:solidFill>
                    <a:schemeClr val="tx1"/>
                  </a:solidFill>
                </a:rPr>
                <a:t>£8.4m</a:t>
              </a:r>
              <a:endParaRPr lang="en-GB" sz="1600" b="1" dirty="0">
                <a:solidFill>
                  <a:schemeClr val="tx1"/>
                </a:solidFill>
              </a:endParaRPr>
            </a:p>
          </p:txBody>
        </p:sp>
        <p:sp>
          <p:nvSpPr>
            <p:cNvPr id="39" name="Rectangle 38"/>
            <p:cNvSpPr/>
            <p:nvPr/>
          </p:nvSpPr>
          <p:spPr>
            <a:xfrm>
              <a:off x="6198889" y="1497013"/>
              <a:ext cx="1440185" cy="1335087"/>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ctr"/>
            <a:lstStyle/>
            <a:p>
              <a:pPr algn="ctr"/>
              <a:endParaRPr lang="en-GB" sz="1600" b="1" dirty="0" smtClean="0">
                <a:solidFill>
                  <a:schemeClr val="tx1"/>
                </a:solidFill>
              </a:endParaRPr>
            </a:p>
            <a:p>
              <a:pPr algn="ctr"/>
              <a:endParaRPr lang="en-GB" sz="1600" b="1" dirty="0">
                <a:solidFill>
                  <a:schemeClr val="tx1"/>
                </a:solidFill>
              </a:endParaRPr>
            </a:p>
            <a:p>
              <a:pPr algn="ctr"/>
              <a:endParaRPr lang="en-GB" sz="1600" b="1" dirty="0" smtClean="0">
                <a:solidFill>
                  <a:schemeClr val="tx1"/>
                </a:solidFill>
              </a:endParaRPr>
            </a:p>
            <a:p>
              <a:pPr algn="ctr"/>
              <a:r>
                <a:rPr lang="en-GB" sz="1600" b="1" dirty="0" smtClean="0">
                  <a:solidFill>
                    <a:schemeClr val="tx1"/>
                  </a:solidFill>
                </a:rPr>
                <a:t>£7.9m</a:t>
              </a:r>
              <a:endParaRPr lang="en-GB" sz="1600" b="1" dirty="0">
                <a:solidFill>
                  <a:schemeClr val="tx1"/>
                </a:solidFill>
              </a:endParaRPr>
            </a:p>
          </p:txBody>
        </p:sp>
        <p:sp>
          <p:nvSpPr>
            <p:cNvPr id="40" name="Rectangle 39"/>
            <p:cNvSpPr/>
            <p:nvPr/>
          </p:nvSpPr>
          <p:spPr>
            <a:xfrm>
              <a:off x="438149" y="2832100"/>
              <a:ext cx="1440185" cy="1335087"/>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ctr"/>
            <a:lstStyle/>
            <a:p>
              <a:pPr algn="ctr"/>
              <a:r>
                <a:rPr lang="en-GB" sz="1600" dirty="0" smtClean="0">
                  <a:solidFill>
                    <a:schemeClr val="tx1"/>
                  </a:solidFill>
                </a:rPr>
                <a:t>  </a:t>
              </a:r>
              <a:endParaRPr lang="en-GB" sz="1600" b="1" dirty="0" smtClean="0">
                <a:solidFill>
                  <a:schemeClr val="tx1"/>
                </a:solidFill>
              </a:endParaRPr>
            </a:p>
            <a:p>
              <a:pPr algn="ctr"/>
              <a:endParaRPr lang="en-GB" sz="1600" b="1" dirty="0">
                <a:solidFill>
                  <a:schemeClr val="tx1"/>
                </a:solidFill>
              </a:endParaRPr>
            </a:p>
            <a:p>
              <a:pPr algn="ctr"/>
              <a:endParaRPr lang="en-GB" sz="1600" b="1" dirty="0" smtClean="0">
                <a:solidFill>
                  <a:schemeClr val="tx1"/>
                </a:solidFill>
              </a:endParaRPr>
            </a:p>
            <a:p>
              <a:pPr algn="ctr"/>
              <a:r>
                <a:rPr lang="en-GB" sz="1600" b="1" dirty="0" smtClean="0">
                  <a:solidFill>
                    <a:schemeClr val="tx1"/>
                  </a:solidFill>
                </a:rPr>
                <a:t>£6.8m</a:t>
              </a:r>
              <a:endParaRPr lang="en-GB" sz="1600" b="1" dirty="0">
                <a:solidFill>
                  <a:schemeClr val="tx1"/>
                </a:solidFill>
              </a:endParaRPr>
            </a:p>
          </p:txBody>
        </p:sp>
        <p:sp>
          <p:nvSpPr>
            <p:cNvPr id="41" name="Rectangle 40"/>
            <p:cNvSpPr/>
            <p:nvPr/>
          </p:nvSpPr>
          <p:spPr>
            <a:xfrm>
              <a:off x="1878334" y="2832100"/>
              <a:ext cx="1440185" cy="1335087"/>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ctr"/>
            <a:lstStyle/>
            <a:p>
              <a:pPr algn="ctr"/>
              <a:endParaRPr lang="en-GB" sz="1600" b="1" dirty="0" smtClean="0">
                <a:solidFill>
                  <a:schemeClr val="tx1"/>
                </a:solidFill>
              </a:endParaRPr>
            </a:p>
            <a:p>
              <a:pPr algn="ctr"/>
              <a:endParaRPr lang="en-GB" sz="1600" b="1" dirty="0">
                <a:solidFill>
                  <a:schemeClr val="tx1"/>
                </a:solidFill>
              </a:endParaRPr>
            </a:p>
            <a:p>
              <a:pPr algn="ctr"/>
              <a:endParaRPr lang="en-GB" sz="1600" b="1" dirty="0" smtClean="0">
                <a:solidFill>
                  <a:schemeClr val="tx1"/>
                </a:solidFill>
              </a:endParaRPr>
            </a:p>
            <a:p>
              <a:pPr algn="ctr"/>
              <a:r>
                <a:rPr lang="en-GB" sz="1600" b="1" dirty="0" smtClean="0">
                  <a:solidFill>
                    <a:schemeClr val="tx1"/>
                  </a:solidFill>
                </a:rPr>
                <a:t>£6.5m</a:t>
              </a:r>
              <a:endParaRPr lang="en-GB" sz="1600" b="1" dirty="0">
                <a:solidFill>
                  <a:schemeClr val="tx1"/>
                </a:solidFill>
              </a:endParaRPr>
            </a:p>
          </p:txBody>
        </p:sp>
        <p:sp>
          <p:nvSpPr>
            <p:cNvPr id="42" name="Rectangle 41"/>
            <p:cNvSpPr/>
            <p:nvPr/>
          </p:nvSpPr>
          <p:spPr>
            <a:xfrm>
              <a:off x="3318519" y="2832100"/>
              <a:ext cx="1440185" cy="1335087"/>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ctr"/>
            <a:lstStyle/>
            <a:p>
              <a:pPr algn="ctr"/>
              <a:endParaRPr lang="en-GB" sz="1600" b="1" dirty="0" smtClean="0">
                <a:solidFill>
                  <a:schemeClr val="tx1"/>
                </a:solidFill>
              </a:endParaRPr>
            </a:p>
            <a:p>
              <a:pPr algn="ctr"/>
              <a:endParaRPr lang="en-GB" sz="1600" b="1" dirty="0">
                <a:solidFill>
                  <a:schemeClr val="tx1"/>
                </a:solidFill>
              </a:endParaRPr>
            </a:p>
            <a:p>
              <a:pPr algn="ctr"/>
              <a:endParaRPr lang="en-GB" sz="1600" b="1" dirty="0" smtClean="0">
                <a:solidFill>
                  <a:schemeClr val="tx1"/>
                </a:solidFill>
              </a:endParaRPr>
            </a:p>
            <a:p>
              <a:pPr algn="ctr"/>
              <a:r>
                <a:rPr lang="en-GB" sz="1600" b="1" dirty="0" smtClean="0">
                  <a:solidFill>
                    <a:schemeClr val="tx1"/>
                  </a:solidFill>
                </a:rPr>
                <a:t>£5.0m</a:t>
              </a:r>
              <a:endParaRPr lang="en-GB" sz="1600" b="1" dirty="0">
                <a:solidFill>
                  <a:schemeClr val="tx1"/>
                </a:solidFill>
              </a:endParaRPr>
            </a:p>
          </p:txBody>
        </p:sp>
        <p:sp>
          <p:nvSpPr>
            <p:cNvPr id="43" name="Rectangle 42"/>
            <p:cNvSpPr/>
            <p:nvPr/>
          </p:nvSpPr>
          <p:spPr>
            <a:xfrm>
              <a:off x="4758704" y="2832100"/>
              <a:ext cx="1440185" cy="1335087"/>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ctr"/>
            <a:lstStyle/>
            <a:p>
              <a:pPr algn="ctr"/>
              <a:endParaRPr lang="en-GB" sz="1600" b="1" dirty="0" smtClean="0">
                <a:solidFill>
                  <a:schemeClr val="tx1"/>
                </a:solidFill>
              </a:endParaRPr>
            </a:p>
            <a:p>
              <a:pPr algn="ctr"/>
              <a:endParaRPr lang="en-GB" sz="1600" b="1" dirty="0">
                <a:solidFill>
                  <a:schemeClr val="tx1"/>
                </a:solidFill>
              </a:endParaRPr>
            </a:p>
            <a:p>
              <a:pPr algn="ctr"/>
              <a:endParaRPr lang="en-GB" sz="1600" b="1" dirty="0" smtClean="0">
                <a:solidFill>
                  <a:schemeClr val="tx1"/>
                </a:solidFill>
              </a:endParaRPr>
            </a:p>
            <a:p>
              <a:pPr algn="ctr"/>
              <a:r>
                <a:rPr lang="en-GB" sz="1600" b="1" dirty="0" smtClean="0">
                  <a:solidFill>
                    <a:schemeClr val="tx1"/>
                  </a:solidFill>
                </a:rPr>
                <a:t>£4.4m</a:t>
              </a:r>
              <a:endParaRPr lang="en-GB" sz="1600" b="1" dirty="0">
                <a:solidFill>
                  <a:schemeClr val="tx1"/>
                </a:solidFill>
              </a:endParaRPr>
            </a:p>
          </p:txBody>
        </p:sp>
        <p:sp>
          <p:nvSpPr>
            <p:cNvPr id="44" name="Rectangle 43"/>
            <p:cNvSpPr/>
            <p:nvPr/>
          </p:nvSpPr>
          <p:spPr>
            <a:xfrm>
              <a:off x="6198889" y="2832100"/>
              <a:ext cx="1440185" cy="1335087"/>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ctr"/>
            <a:lstStyle/>
            <a:p>
              <a:pPr algn="ctr"/>
              <a:endParaRPr lang="en-GB" sz="1600" b="1" dirty="0" smtClean="0">
                <a:solidFill>
                  <a:schemeClr val="tx1"/>
                </a:solidFill>
              </a:endParaRPr>
            </a:p>
            <a:p>
              <a:pPr algn="ctr"/>
              <a:endParaRPr lang="en-GB" sz="1600" b="1" dirty="0">
                <a:solidFill>
                  <a:schemeClr val="tx1"/>
                </a:solidFill>
              </a:endParaRPr>
            </a:p>
            <a:p>
              <a:pPr algn="ctr"/>
              <a:endParaRPr lang="en-GB" sz="1600" b="1" dirty="0" smtClean="0">
                <a:solidFill>
                  <a:schemeClr val="tx1"/>
                </a:solidFill>
              </a:endParaRPr>
            </a:p>
            <a:p>
              <a:pPr algn="ctr"/>
              <a:r>
                <a:rPr lang="en-GB" sz="1600" b="1" dirty="0" smtClean="0">
                  <a:solidFill>
                    <a:schemeClr val="tx1"/>
                  </a:solidFill>
                </a:rPr>
                <a:t>£3.8m</a:t>
              </a:r>
              <a:endParaRPr lang="en-GB" sz="1600" b="1" dirty="0">
                <a:solidFill>
                  <a:schemeClr val="tx1"/>
                </a:solidFill>
              </a:endParaRPr>
            </a:p>
          </p:txBody>
        </p:sp>
        <p:sp>
          <p:nvSpPr>
            <p:cNvPr id="45" name="Rectangle 44"/>
            <p:cNvSpPr/>
            <p:nvPr/>
          </p:nvSpPr>
          <p:spPr>
            <a:xfrm>
              <a:off x="438149" y="4167188"/>
              <a:ext cx="1440185" cy="1335087"/>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ctr"/>
            <a:lstStyle/>
            <a:p>
              <a:pPr algn="ctr"/>
              <a:r>
                <a:rPr lang="en-GB" sz="1600" dirty="0" smtClean="0">
                  <a:solidFill>
                    <a:schemeClr val="tx1"/>
                  </a:solidFill>
                </a:rPr>
                <a:t>  </a:t>
              </a:r>
              <a:endParaRPr lang="en-GB" sz="1600" b="1" dirty="0" smtClean="0">
                <a:solidFill>
                  <a:schemeClr val="tx1"/>
                </a:solidFill>
              </a:endParaRPr>
            </a:p>
            <a:p>
              <a:pPr algn="ctr"/>
              <a:endParaRPr lang="en-GB" sz="1600" b="1" dirty="0">
                <a:solidFill>
                  <a:schemeClr val="tx1"/>
                </a:solidFill>
              </a:endParaRPr>
            </a:p>
            <a:p>
              <a:pPr algn="ctr"/>
              <a:endParaRPr lang="en-GB" sz="1600" b="1" dirty="0" smtClean="0">
                <a:solidFill>
                  <a:schemeClr val="tx1"/>
                </a:solidFill>
              </a:endParaRPr>
            </a:p>
            <a:p>
              <a:pPr algn="ctr"/>
              <a:r>
                <a:rPr lang="en-GB" sz="1600" b="1" dirty="0" smtClean="0">
                  <a:solidFill>
                    <a:schemeClr val="tx1"/>
                  </a:solidFill>
                </a:rPr>
                <a:t>£3.8m</a:t>
              </a:r>
              <a:endParaRPr lang="en-GB" sz="1600" b="1" dirty="0">
                <a:solidFill>
                  <a:schemeClr val="tx1"/>
                </a:solidFill>
              </a:endParaRPr>
            </a:p>
          </p:txBody>
        </p:sp>
        <p:sp>
          <p:nvSpPr>
            <p:cNvPr id="46" name="Rectangle 45"/>
            <p:cNvSpPr/>
            <p:nvPr/>
          </p:nvSpPr>
          <p:spPr>
            <a:xfrm>
              <a:off x="1878334" y="4167188"/>
              <a:ext cx="1440185" cy="1335087"/>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ctr"/>
            <a:lstStyle/>
            <a:p>
              <a:pPr algn="ctr"/>
              <a:endParaRPr lang="en-GB" sz="1600" b="1" dirty="0" smtClean="0">
                <a:solidFill>
                  <a:schemeClr val="tx1"/>
                </a:solidFill>
              </a:endParaRPr>
            </a:p>
            <a:p>
              <a:pPr algn="ctr"/>
              <a:endParaRPr lang="en-GB" sz="1600" b="1" dirty="0">
                <a:solidFill>
                  <a:schemeClr val="tx1"/>
                </a:solidFill>
              </a:endParaRPr>
            </a:p>
            <a:p>
              <a:pPr algn="ctr"/>
              <a:endParaRPr lang="en-GB" sz="1600" b="1" dirty="0" smtClean="0">
                <a:solidFill>
                  <a:schemeClr val="tx1"/>
                </a:solidFill>
              </a:endParaRPr>
            </a:p>
            <a:p>
              <a:pPr algn="ctr"/>
              <a:r>
                <a:rPr lang="en-GB" sz="1600" b="1" dirty="0" smtClean="0">
                  <a:solidFill>
                    <a:schemeClr val="tx1"/>
                  </a:solidFill>
                </a:rPr>
                <a:t>£3.2m</a:t>
              </a:r>
              <a:endParaRPr lang="en-GB" sz="1600" b="1" dirty="0">
                <a:solidFill>
                  <a:schemeClr val="tx1"/>
                </a:solidFill>
              </a:endParaRPr>
            </a:p>
          </p:txBody>
        </p:sp>
        <p:sp>
          <p:nvSpPr>
            <p:cNvPr id="47" name="Rectangle 46"/>
            <p:cNvSpPr/>
            <p:nvPr/>
          </p:nvSpPr>
          <p:spPr>
            <a:xfrm>
              <a:off x="3318519" y="4167188"/>
              <a:ext cx="1440185" cy="1335087"/>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ctr"/>
            <a:lstStyle/>
            <a:p>
              <a:pPr algn="ctr"/>
              <a:endParaRPr lang="en-GB" sz="1600" b="1" dirty="0" smtClean="0">
                <a:solidFill>
                  <a:schemeClr val="tx1"/>
                </a:solidFill>
              </a:endParaRPr>
            </a:p>
            <a:p>
              <a:pPr algn="ctr"/>
              <a:endParaRPr lang="en-GB" sz="1600" b="1" dirty="0">
                <a:solidFill>
                  <a:schemeClr val="tx1"/>
                </a:solidFill>
              </a:endParaRPr>
            </a:p>
            <a:p>
              <a:pPr algn="ctr"/>
              <a:endParaRPr lang="en-GB" sz="1600" b="1" dirty="0" smtClean="0">
                <a:solidFill>
                  <a:schemeClr val="tx1"/>
                </a:solidFill>
              </a:endParaRPr>
            </a:p>
            <a:p>
              <a:pPr algn="ctr"/>
              <a:r>
                <a:rPr lang="en-GB" sz="1600" b="1" dirty="0" smtClean="0">
                  <a:solidFill>
                    <a:schemeClr val="tx1"/>
                  </a:solidFill>
                </a:rPr>
                <a:t>£3.0m</a:t>
              </a:r>
              <a:endParaRPr lang="en-GB" sz="1600" b="1" dirty="0">
                <a:solidFill>
                  <a:schemeClr val="tx1"/>
                </a:solidFill>
              </a:endParaRPr>
            </a:p>
          </p:txBody>
        </p:sp>
        <p:sp>
          <p:nvSpPr>
            <p:cNvPr id="48" name="Rectangle 47"/>
            <p:cNvSpPr/>
            <p:nvPr/>
          </p:nvSpPr>
          <p:spPr>
            <a:xfrm>
              <a:off x="4758704" y="4167188"/>
              <a:ext cx="1440185" cy="1335087"/>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ctr"/>
            <a:lstStyle/>
            <a:p>
              <a:pPr algn="ctr"/>
              <a:endParaRPr lang="en-GB" sz="1600" b="1" dirty="0" smtClean="0">
                <a:solidFill>
                  <a:schemeClr val="tx1"/>
                </a:solidFill>
              </a:endParaRPr>
            </a:p>
            <a:p>
              <a:pPr algn="ctr"/>
              <a:endParaRPr lang="en-GB" sz="1600" b="1" dirty="0">
                <a:solidFill>
                  <a:schemeClr val="tx1"/>
                </a:solidFill>
              </a:endParaRPr>
            </a:p>
            <a:p>
              <a:pPr algn="ctr"/>
              <a:endParaRPr lang="en-GB" sz="1600" b="1" dirty="0" smtClean="0">
                <a:solidFill>
                  <a:schemeClr val="tx1"/>
                </a:solidFill>
              </a:endParaRPr>
            </a:p>
            <a:p>
              <a:pPr algn="ctr"/>
              <a:r>
                <a:rPr lang="en-GB" sz="1600" b="1" dirty="0" smtClean="0">
                  <a:solidFill>
                    <a:schemeClr val="tx1"/>
                  </a:solidFill>
                </a:rPr>
                <a:t>£2.9m</a:t>
              </a:r>
              <a:endParaRPr lang="en-GB" sz="1600" b="1" dirty="0">
                <a:solidFill>
                  <a:schemeClr val="tx1"/>
                </a:solidFill>
              </a:endParaRPr>
            </a:p>
          </p:txBody>
        </p:sp>
        <p:sp>
          <p:nvSpPr>
            <p:cNvPr id="49" name="Rectangle 48"/>
            <p:cNvSpPr/>
            <p:nvPr/>
          </p:nvSpPr>
          <p:spPr>
            <a:xfrm>
              <a:off x="6198889" y="4167188"/>
              <a:ext cx="1440185" cy="1335087"/>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ctr"/>
            <a:lstStyle/>
            <a:p>
              <a:pPr algn="ctr"/>
              <a:endParaRPr lang="en-GB" sz="1600" b="1" dirty="0" smtClean="0">
                <a:solidFill>
                  <a:schemeClr val="tx1"/>
                </a:solidFill>
              </a:endParaRPr>
            </a:p>
            <a:p>
              <a:pPr algn="ctr"/>
              <a:endParaRPr lang="en-GB" sz="1600" b="1" dirty="0">
                <a:solidFill>
                  <a:schemeClr val="tx1"/>
                </a:solidFill>
              </a:endParaRPr>
            </a:p>
            <a:p>
              <a:pPr algn="ctr"/>
              <a:endParaRPr lang="en-GB" sz="1600" b="1" dirty="0" smtClean="0">
                <a:solidFill>
                  <a:schemeClr val="tx1"/>
                </a:solidFill>
              </a:endParaRPr>
            </a:p>
            <a:p>
              <a:pPr algn="ctr"/>
              <a:r>
                <a:rPr lang="en-GB" sz="1600" b="1" dirty="0" smtClean="0">
                  <a:solidFill>
                    <a:schemeClr val="tx1"/>
                  </a:solidFill>
                </a:rPr>
                <a:t>£2.6m</a:t>
              </a:r>
              <a:endParaRPr lang="en-GB" sz="1600" b="1" dirty="0">
                <a:solidFill>
                  <a:schemeClr val="tx1"/>
                </a:solidFill>
              </a:endParaRPr>
            </a:p>
          </p:txBody>
        </p:sp>
      </p:grpSp>
      <p:pic>
        <p:nvPicPr>
          <p:cNvPr id="50" name="Picture 49"/>
          <p:cNvPicPr>
            <a:picLocks noChangeAspect="1"/>
          </p:cNvPicPr>
          <p:nvPr/>
        </p:nvPicPr>
        <p:blipFill rotWithShape="1">
          <a:blip r:embed="rId2"/>
          <a:srcRect l="13669" r="11455"/>
          <a:stretch/>
        </p:blipFill>
        <p:spPr>
          <a:xfrm>
            <a:off x="936839" y="1681294"/>
            <a:ext cx="1268300" cy="705777"/>
          </a:xfrm>
          <a:prstGeom prst="rect">
            <a:avLst/>
          </a:prstGeom>
        </p:spPr>
      </p:pic>
      <p:pic>
        <p:nvPicPr>
          <p:cNvPr id="51" name="Picture 50"/>
          <p:cNvPicPr>
            <a:picLocks noChangeAspect="1"/>
          </p:cNvPicPr>
          <p:nvPr/>
        </p:nvPicPr>
        <p:blipFill>
          <a:blip r:embed="rId3"/>
          <a:stretch>
            <a:fillRect/>
          </a:stretch>
        </p:blipFill>
        <p:spPr>
          <a:xfrm>
            <a:off x="3273911" y="1704845"/>
            <a:ext cx="1071319" cy="650975"/>
          </a:xfrm>
          <a:prstGeom prst="rect">
            <a:avLst/>
          </a:prstGeom>
        </p:spPr>
      </p:pic>
      <p:pic>
        <p:nvPicPr>
          <p:cNvPr id="52" name="Picture 51"/>
          <p:cNvPicPr>
            <a:picLocks noChangeAspect="1"/>
          </p:cNvPicPr>
          <p:nvPr/>
        </p:nvPicPr>
        <p:blipFill>
          <a:blip r:embed="rId4"/>
          <a:stretch>
            <a:fillRect/>
          </a:stretch>
        </p:blipFill>
        <p:spPr>
          <a:xfrm>
            <a:off x="5604085" y="1695341"/>
            <a:ext cx="958933" cy="761058"/>
          </a:xfrm>
          <a:prstGeom prst="rect">
            <a:avLst/>
          </a:prstGeom>
        </p:spPr>
      </p:pic>
      <p:pic>
        <p:nvPicPr>
          <p:cNvPr id="53" name="Picture 52"/>
          <p:cNvPicPr>
            <a:picLocks noChangeAspect="1"/>
          </p:cNvPicPr>
          <p:nvPr/>
        </p:nvPicPr>
        <p:blipFill>
          <a:blip r:embed="rId5"/>
          <a:stretch>
            <a:fillRect/>
          </a:stretch>
        </p:blipFill>
        <p:spPr>
          <a:xfrm>
            <a:off x="8055088" y="1691564"/>
            <a:ext cx="681868" cy="641758"/>
          </a:xfrm>
          <a:prstGeom prst="rect">
            <a:avLst/>
          </a:prstGeom>
        </p:spPr>
      </p:pic>
      <p:pic>
        <p:nvPicPr>
          <p:cNvPr id="54" name="Picture 53"/>
          <p:cNvPicPr>
            <a:picLocks noChangeAspect="1"/>
          </p:cNvPicPr>
          <p:nvPr/>
        </p:nvPicPr>
        <p:blipFill>
          <a:blip r:embed="rId6"/>
          <a:stretch>
            <a:fillRect/>
          </a:stretch>
        </p:blipFill>
        <p:spPr>
          <a:xfrm>
            <a:off x="10207018" y="1869351"/>
            <a:ext cx="890709" cy="463971"/>
          </a:xfrm>
          <a:prstGeom prst="rect">
            <a:avLst/>
          </a:prstGeom>
        </p:spPr>
      </p:pic>
      <p:pic>
        <p:nvPicPr>
          <p:cNvPr id="55" name="Picture 54"/>
          <p:cNvPicPr>
            <a:picLocks noChangeAspect="1"/>
          </p:cNvPicPr>
          <p:nvPr/>
        </p:nvPicPr>
        <p:blipFill>
          <a:blip r:embed="rId7"/>
          <a:stretch>
            <a:fillRect/>
          </a:stretch>
        </p:blipFill>
        <p:spPr>
          <a:xfrm>
            <a:off x="904520" y="3191809"/>
            <a:ext cx="1321818" cy="253499"/>
          </a:xfrm>
          <a:prstGeom prst="rect">
            <a:avLst/>
          </a:prstGeom>
        </p:spPr>
      </p:pic>
      <p:pic>
        <p:nvPicPr>
          <p:cNvPr id="56" name="Picture 55"/>
          <p:cNvPicPr>
            <a:picLocks noChangeAspect="1"/>
          </p:cNvPicPr>
          <p:nvPr/>
        </p:nvPicPr>
        <p:blipFill>
          <a:blip r:embed="rId8"/>
          <a:stretch>
            <a:fillRect/>
          </a:stretch>
        </p:blipFill>
        <p:spPr>
          <a:xfrm>
            <a:off x="3178269" y="2997608"/>
            <a:ext cx="1312900" cy="634094"/>
          </a:xfrm>
          <a:prstGeom prst="rect">
            <a:avLst/>
          </a:prstGeom>
        </p:spPr>
      </p:pic>
      <p:pic>
        <p:nvPicPr>
          <p:cNvPr id="57" name="Picture 56"/>
          <p:cNvPicPr>
            <a:picLocks noChangeAspect="1"/>
          </p:cNvPicPr>
          <p:nvPr/>
        </p:nvPicPr>
        <p:blipFill>
          <a:blip r:embed="rId9"/>
          <a:stretch>
            <a:fillRect/>
          </a:stretch>
        </p:blipFill>
        <p:spPr>
          <a:xfrm>
            <a:off x="5596621" y="2959865"/>
            <a:ext cx="973863" cy="729457"/>
          </a:xfrm>
          <a:prstGeom prst="rect">
            <a:avLst/>
          </a:prstGeom>
        </p:spPr>
      </p:pic>
      <p:pic>
        <p:nvPicPr>
          <p:cNvPr id="58" name="Picture 57"/>
          <p:cNvPicPr>
            <a:picLocks noChangeAspect="1"/>
          </p:cNvPicPr>
          <p:nvPr/>
        </p:nvPicPr>
        <p:blipFill>
          <a:blip r:embed="rId10"/>
          <a:stretch>
            <a:fillRect/>
          </a:stretch>
        </p:blipFill>
        <p:spPr>
          <a:xfrm>
            <a:off x="7816454" y="3206931"/>
            <a:ext cx="1159137" cy="264451"/>
          </a:xfrm>
          <a:prstGeom prst="rect">
            <a:avLst/>
          </a:prstGeom>
        </p:spPr>
      </p:pic>
      <p:pic>
        <p:nvPicPr>
          <p:cNvPr id="59" name="Picture 58"/>
          <p:cNvPicPr>
            <a:picLocks noChangeAspect="1"/>
          </p:cNvPicPr>
          <p:nvPr/>
        </p:nvPicPr>
        <p:blipFill>
          <a:blip r:embed="rId11"/>
          <a:stretch>
            <a:fillRect/>
          </a:stretch>
        </p:blipFill>
        <p:spPr>
          <a:xfrm>
            <a:off x="10215144" y="2976703"/>
            <a:ext cx="874457" cy="654999"/>
          </a:xfrm>
          <a:prstGeom prst="rect">
            <a:avLst/>
          </a:prstGeom>
        </p:spPr>
      </p:pic>
      <p:pic>
        <p:nvPicPr>
          <p:cNvPr id="60" name="Picture 59"/>
          <p:cNvPicPr>
            <a:picLocks noChangeAspect="1"/>
          </p:cNvPicPr>
          <p:nvPr/>
        </p:nvPicPr>
        <p:blipFill>
          <a:blip r:embed="rId12"/>
          <a:stretch>
            <a:fillRect/>
          </a:stretch>
        </p:blipFill>
        <p:spPr>
          <a:xfrm>
            <a:off x="890050" y="4502002"/>
            <a:ext cx="1336288" cy="556787"/>
          </a:xfrm>
          <a:prstGeom prst="rect">
            <a:avLst/>
          </a:prstGeom>
        </p:spPr>
      </p:pic>
      <p:pic>
        <p:nvPicPr>
          <p:cNvPr id="61" name="Picture 60"/>
          <p:cNvPicPr>
            <a:picLocks noChangeAspect="1"/>
          </p:cNvPicPr>
          <p:nvPr/>
        </p:nvPicPr>
        <p:blipFill>
          <a:blip r:embed="rId13"/>
          <a:stretch>
            <a:fillRect/>
          </a:stretch>
        </p:blipFill>
        <p:spPr>
          <a:xfrm>
            <a:off x="3213963" y="4322795"/>
            <a:ext cx="1198151" cy="673209"/>
          </a:xfrm>
          <a:prstGeom prst="rect">
            <a:avLst/>
          </a:prstGeom>
        </p:spPr>
      </p:pic>
      <p:pic>
        <p:nvPicPr>
          <p:cNvPr id="62" name="Picture 61"/>
          <p:cNvPicPr>
            <a:picLocks noChangeAspect="1"/>
          </p:cNvPicPr>
          <p:nvPr/>
        </p:nvPicPr>
        <p:blipFill>
          <a:blip r:embed="rId14"/>
          <a:stretch>
            <a:fillRect/>
          </a:stretch>
        </p:blipFill>
        <p:spPr>
          <a:xfrm>
            <a:off x="5445051" y="4456722"/>
            <a:ext cx="1239948" cy="567687"/>
          </a:xfrm>
          <a:prstGeom prst="rect">
            <a:avLst/>
          </a:prstGeom>
        </p:spPr>
      </p:pic>
      <p:pic>
        <p:nvPicPr>
          <p:cNvPr id="63" name="Picture 62"/>
          <p:cNvPicPr>
            <a:picLocks noChangeAspect="1"/>
          </p:cNvPicPr>
          <p:nvPr/>
        </p:nvPicPr>
        <p:blipFill>
          <a:blip r:embed="rId15"/>
          <a:stretch>
            <a:fillRect/>
          </a:stretch>
        </p:blipFill>
        <p:spPr>
          <a:xfrm>
            <a:off x="7738339" y="4588841"/>
            <a:ext cx="1315367" cy="245890"/>
          </a:xfrm>
          <a:prstGeom prst="rect">
            <a:avLst/>
          </a:prstGeom>
        </p:spPr>
      </p:pic>
      <p:pic>
        <p:nvPicPr>
          <p:cNvPr id="64" name="Picture 63"/>
          <p:cNvPicPr>
            <a:picLocks noChangeAspect="1"/>
          </p:cNvPicPr>
          <p:nvPr/>
        </p:nvPicPr>
        <p:blipFill>
          <a:blip r:embed="rId16"/>
          <a:stretch>
            <a:fillRect/>
          </a:stretch>
        </p:blipFill>
        <p:spPr>
          <a:xfrm>
            <a:off x="10150836" y="4512530"/>
            <a:ext cx="1003072" cy="380286"/>
          </a:xfrm>
          <a:prstGeom prst="rect">
            <a:avLst/>
          </a:prstGeom>
        </p:spPr>
      </p:pic>
    </p:spTree>
    <p:extLst>
      <p:ext uri="{BB962C8B-B14F-4D97-AF65-F5344CB8AC3E}">
        <p14:creationId xmlns:p14="http://schemas.microsoft.com/office/powerpoint/2010/main" val="312744515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12" descr="http://www.northamptonshireguide.co.uk/images/cinema.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9377" b="11389"/>
          <a:stretch/>
        </p:blipFill>
        <p:spPr bwMode="auto">
          <a:xfrm>
            <a:off x="3382332" y="5169326"/>
            <a:ext cx="1598017" cy="830997"/>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8" descr="https://encrypted-tbn3.gstatic.com/images?q=tbn:ANd9GcQhb6_FXXWJYKBkLbueAjgTCuX3NWDdJISKql1yCtuiqDidNDJK"/>
          <p:cNvPicPr>
            <a:picLocks noChangeAspect="1" noChangeArrowheads="1"/>
          </p:cNvPicPr>
          <p:nvPr/>
        </p:nvPicPr>
        <p:blipFill rotWithShape="1">
          <a:blip r:embed="rId4">
            <a:extLst>
              <a:ext uri="{28A0092B-C50C-407E-A947-70E740481C1C}">
                <a14:useLocalDpi xmlns:a14="http://schemas.microsoft.com/office/drawing/2010/main" val="0"/>
              </a:ext>
            </a:extLst>
          </a:blip>
          <a:srcRect l="3367" t="8426" r="5739" b="11019"/>
          <a:stretch/>
        </p:blipFill>
        <p:spPr bwMode="auto">
          <a:xfrm>
            <a:off x="5066483" y="2430579"/>
            <a:ext cx="2038724" cy="153209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170" name="Title 4"/>
          <p:cNvSpPr>
            <a:spLocks noGrp="1"/>
          </p:cNvSpPr>
          <p:nvPr>
            <p:ph type="title"/>
          </p:nvPr>
        </p:nvSpPr>
        <p:spPr/>
        <p:txBody>
          <a:bodyPr/>
          <a:lstStyle/>
          <a:p>
            <a:r>
              <a:rPr lang="en-GB" dirty="0"/>
              <a:t>People who see a lot of posters are heavy tech and media users</a:t>
            </a:r>
            <a:endParaRPr lang="en-GB" dirty="0" smtClean="0"/>
          </a:p>
        </p:txBody>
      </p:sp>
      <p:pic>
        <p:nvPicPr>
          <p:cNvPr id="23" name="Picture 2" descr="http://i.dailymail.co.uk/i/pix/2013/07/03/article-2354592-1AA3BA94000005DC-264_634x559.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08609" y="1238599"/>
            <a:ext cx="1436463" cy="1266534"/>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pic>
        <p:nvPicPr>
          <p:cNvPr id="24" name="Picture 4" descr="http://bloggingkeys.com/wp-content/uploads/2013/05/Full-Time-Blogger.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4956" y="2430580"/>
            <a:ext cx="1509239" cy="1001129"/>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pic>
        <p:nvPicPr>
          <p:cNvPr id="25" name="Picture 6" descr="http://www.houseandleisure.co.za/wp-content/themes/toolbox/scripts/timthumb.php?src=http://www.houseandleisure.co.za/wp-content/uploads/2013/12/FI-UpMarket.jpg&amp;h=375&amp;w=640&amp;zc=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26842" y="2015690"/>
            <a:ext cx="1199948" cy="70309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pic>
        <p:nvPicPr>
          <p:cNvPr id="28" name="Picture 36" descr="https://corporate.nh-hoteles.es/library/PHPThumb/thumb.php?width=483&amp;height=226&amp;file=/upload/files/RSC/SuOpinionCuenta483x226.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7344"/>
          <a:stretch/>
        </p:blipFill>
        <p:spPr bwMode="auto">
          <a:xfrm>
            <a:off x="5118140" y="1183287"/>
            <a:ext cx="1935410" cy="97737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2310813" y="2810503"/>
            <a:ext cx="1728801" cy="646331"/>
          </a:xfrm>
          <a:prstGeom prst="rect">
            <a:avLst/>
          </a:prstGeom>
          <a:noFill/>
        </p:spPr>
        <p:txBody>
          <a:bodyPr wrap="square" rtlCol="0">
            <a:spAutoFit/>
          </a:bodyPr>
          <a:lstStyle/>
          <a:p>
            <a:pPr>
              <a:buSzPct val="150000"/>
            </a:pPr>
            <a:r>
              <a:rPr lang="en-GB" sz="1200" dirty="0"/>
              <a:t>Young, in full time</a:t>
            </a:r>
          </a:p>
          <a:p>
            <a:pPr>
              <a:buSzPct val="150000"/>
            </a:pPr>
            <a:r>
              <a:rPr lang="en-GB" sz="1200" dirty="0"/>
              <a:t>employment, and</a:t>
            </a:r>
          </a:p>
          <a:p>
            <a:pPr>
              <a:buSzPct val="150000"/>
            </a:pPr>
            <a:r>
              <a:rPr lang="en-GB" sz="1200" dirty="0"/>
              <a:t>upscale</a:t>
            </a:r>
          </a:p>
        </p:txBody>
      </p:sp>
      <p:sp>
        <p:nvSpPr>
          <p:cNvPr id="31" name="TextBox 30"/>
          <p:cNvSpPr txBox="1"/>
          <p:nvPr/>
        </p:nvSpPr>
        <p:spPr>
          <a:xfrm>
            <a:off x="7105207" y="1164645"/>
            <a:ext cx="2104107" cy="1015663"/>
          </a:xfrm>
          <a:prstGeom prst="rect">
            <a:avLst/>
          </a:prstGeom>
          <a:noFill/>
        </p:spPr>
        <p:txBody>
          <a:bodyPr wrap="square" rtlCol="0">
            <a:spAutoFit/>
          </a:bodyPr>
          <a:lstStyle/>
          <a:p>
            <a:pPr>
              <a:buSzPct val="150000"/>
            </a:pPr>
            <a:r>
              <a:rPr lang="en-GB" sz="1200" dirty="0"/>
              <a:t>Heavily opinionated  about media and entertainment products and happy to share their views with others, both off and online</a:t>
            </a:r>
          </a:p>
        </p:txBody>
      </p:sp>
      <p:cxnSp>
        <p:nvCxnSpPr>
          <p:cNvPr id="32" name="Straight Arrow Connector 31"/>
          <p:cNvCxnSpPr>
            <a:stCxn id="27" idx="1"/>
          </p:cNvCxnSpPr>
          <p:nvPr/>
        </p:nvCxnSpPr>
        <p:spPr>
          <a:xfrm flipH="1" flipV="1">
            <a:off x="4161453" y="3165148"/>
            <a:ext cx="90503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28" idx="2"/>
          </p:cNvCxnSpPr>
          <p:nvPr/>
        </p:nvCxnSpPr>
        <p:spPr>
          <a:xfrm flipH="1" flipV="1">
            <a:off x="6085845" y="2160657"/>
            <a:ext cx="5134" cy="2699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27" idx="3"/>
          </p:cNvCxnSpPr>
          <p:nvPr/>
        </p:nvCxnSpPr>
        <p:spPr>
          <a:xfrm flipV="1">
            <a:off x="7105207" y="3191355"/>
            <a:ext cx="106788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5002924" y="2828407"/>
            <a:ext cx="2074119" cy="415498"/>
          </a:xfrm>
          <a:prstGeom prst="rect">
            <a:avLst/>
          </a:prstGeom>
          <a:noFill/>
        </p:spPr>
        <p:txBody>
          <a:bodyPr wrap="square" rtlCol="0">
            <a:spAutoFit/>
          </a:bodyPr>
          <a:lstStyle/>
          <a:p>
            <a:pPr marL="447675" indent="-265113" algn="ctr" eaLnBrk="1" hangingPunct="1">
              <a:buSzPct val="150000"/>
            </a:pPr>
            <a:r>
              <a:rPr lang="en-GB" sz="1050" b="1" dirty="0" smtClean="0">
                <a:solidFill>
                  <a:schemeClr val="bg1"/>
                </a:solidFill>
              </a:rPr>
              <a:t>HEAVY</a:t>
            </a:r>
          </a:p>
          <a:p>
            <a:pPr marL="447675" indent="-265113" algn="ctr" eaLnBrk="1" hangingPunct="1">
              <a:buSzPct val="150000"/>
            </a:pPr>
            <a:r>
              <a:rPr lang="en-GB" sz="1050" b="1" dirty="0" smtClean="0">
                <a:solidFill>
                  <a:schemeClr val="bg1"/>
                </a:solidFill>
              </a:rPr>
              <a:t>OOH CONSUMPTION</a:t>
            </a:r>
            <a:endParaRPr lang="en-GB" sz="1050" b="1" dirty="0">
              <a:solidFill>
                <a:schemeClr val="bg1"/>
              </a:solidFill>
            </a:endParaRPr>
          </a:p>
        </p:txBody>
      </p:sp>
      <p:sp>
        <p:nvSpPr>
          <p:cNvPr id="36" name="TextBox 35"/>
          <p:cNvSpPr txBox="1"/>
          <p:nvPr/>
        </p:nvSpPr>
        <p:spPr>
          <a:xfrm>
            <a:off x="977315" y="5020189"/>
            <a:ext cx="2666995" cy="830997"/>
          </a:xfrm>
          <a:prstGeom prst="rect">
            <a:avLst/>
          </a:prstGeom>
          <a:noFill/>
        </p:spPr>
        <p:txBody>
          <a:bodyPr wrap="square" rtlCol="0">
            <a:spAutoFit/>
          </a:bodyPr>
          <a:lstStyle/>
          <a:p>
            <a:pPr algn="r">
              <a:spcAft>
                <a:spcPts val="600"/>
              </a:spcAft>
              <a:buSzPct val="150000"/>
            </a:pPr>
            <a:r>
              <a:rPr lang="en-GB" sz="1200" dirty="0"/>
              <a:t>Heavy users of </a:t>
            </a:r>
            <a:r>
              <a:rPr lang="en-GB" sz="1200" dirty="0" smtClean="0"/>
              <a:t>other Media </a:t>
            </a:r>
            <a:r>
              <a:rPr lang="en-GB" sz="1200" dirty="0"/>
              <a:t>- Cinema, Radio, </a:t>
            </a:r>
            <a:r>
              <a:rPr lang="en-GB" sz="1200" dirty="0" smtClean="0"/>
              <a:t> TV </a:t>
            </a:r>
            <a:r>
              <a:rPr lang="en-GB" sz="1200" dirty="0"/>
              <a:t>and online </a:t>
            </a:r>
            <a:r>
              <a:rPr lang="en-GB" sz="1200" dirty="0" smtClean="0"/>
              <a:t>too, TV On Demand</a:t>
            </a:r>
            <a:r>
              <a:rPr lang="en-GB" sz="1200" dirty="0"/>
              <a:t>, YouTube </a:t>
            </a:r>
            <a:r>
              <a:rPr lang="en-GB" sz="1200" dirty="0" smtClean="0"/>
              <a:t>and social </a:t>
            </a:r>
            <a:r>
              <a:rPr lang="en-GB" sz="1200" dirty="0"/>
              <a:t>networks.</a:t>
            </a:r>
          </a:p>
        </p:txBody>
      </p:sp>
      <p:cxnSp>
        <p:nvCxnSpPr>
          <p:cNvPr id="37" name="Straight Arrow Connector 36"/>
          <p:cNvCxnSpPr>
            <a:stCxn id="27" idx="2"/>
          </p:cNvCxnSpPr>
          <p:nvPr/>
        </p:nvCxnSpPr>
        <p:spPr>
          <a:xfrm>
            <a:off x="6085845" y="3962674"/>
            <a:ext cx="1" cy="2812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10138694" y="2592510"/>
            <a:ext cx="1362268" cy="430887"/>
          </a:xfrm>
          <a:prstGeom prst="rect">
            <a:avLst/>
          </a:prstGeom>
          <a:noFill/>
        </p:spPr>
        <p:txBody>
          <a:bodyPr wrap="square" rtlCol="0">
            <a:spAutoFit/>
          </a:bodyPr>
          <a:lstStyle/>
          <a:p>
            <a:pPr marL="447675" indent="-265113" algn="r">
              <a:buSzPct val="150000"/>
            </a:pPr>
            <a:r>
              <a:rPr lang="en-GB" sz="1100" dirty="0"/>
              <a:t>Cultured, </a:t>
            </a:r>
            <a:r>
              <a:rPr lang="en-GB" sz="1100" dirty="0" smtClean="0"/>
              <a:t/>
            </a:r>
            <a:br>
              <a:rPr lang="en-GB" sz="1100" dirty="0" smtClean="0"/>
            </a:br>
            <a:r>
              <a:rPr lang="en-GB" sz="1100" dirty="0" smtClean="0"/>
              <a:t>and social</a:t>
            </a:r>
            <a:endParaRPr lang="en-GB" sz="1100" dirty="0"/>
          </a:p>
        </p:txBody>
      </p:sp>
      <p:pic>
        <p:nvPicPr>
          <p:cNvPr id="51" name="Picture 8" descr="http://www.advancetec.co.uk/media/catalog/product/cache/1/image/1250x1250/b65b7106e6199ae52d7f08f5a5033ae0/s/t/stp0164mbx_-_magicbox_sherwood_dab_radio_with_fm_2x5w_speakers_wood_cabinet_front.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085549" y="3493366"/>
            <a:ext cx="1431900" cy="1431900"/>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14" descr="http://www.billboard.com/files/styles/promo_650/public/media/youtube-logo-oblique-650px.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974177" y="4145796"/>
            <a:ext cx="499288" cy="329530"/>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16" descr="http://www.humaxdigital.com/images/feature/on_demand_tv_small.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55010" y="5046310"/>
            <a:ext cx="1491895" cy="1024350"/>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18" descr="http://durhamlane.co.uk/assets/52738bb23cdb7c0aa3000107/social_networks_masthead_20131010231035.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855010" y="4431208"/>
            <a:ext cx="1585987" cy="682291"/>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20" descr="http://cdnetr.a.cdnify.io/images/Daily/Insight/mobile_technologies_power_importance.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306373" y="3883643"/>
            <a:ext cx="2666130" cy="177742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pic>
        <p:nvPicPr>
          <p:cNvPr id="58" name="Picture 10" descr="http://static.ibnlive.in.com/ibnlive/pix/sitepix/11_2012/benqtv-191112.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358822" y="4132796"/>
            <a:ext cx="1326691" cy="884461"/>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28" descr="http://graphics8.nytimes.com/images/2009/02/22/travel/22cultured600.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9756139" y="1184619"/>
            <a:ext cx="1873971" cy="114000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pic>
        <p:nvPicPr>
          <p:cNvPr id="60" name="Picture 30" descr="http://averylimobroker.com/wp-content/uploads/2014/05/san-diego-nightlife-club-transportation-services-free.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9365281" y="2078766"/>
            <a:ext cx="1214445" cy="104928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
        <p:nvSpPr>
          <p:cNvPr id="30" name="TextBox 29"/>
          <p:cNvSpPr txBox="1"/>
          <p:nvPr/>
        </p:nvSpPr>
        <p:spPr>
          <a:xfrm>
            <a:off x="10140461" y="4289258"/>
            <a:ext cx="1757680" cy="600164"/>
          </a:xfrm>
          <a:prstGeom prst="rect">
            <a:avLst/>
          </a:prstGeom>
          <a:noFill/>
        </p:spPr>
        <p:txBody>
          <a:bodyPr wrap="square" rtlCol="0">
            <a:spAutoFit/>
          </a:bodyPr>
          <a:lstStyle/>
          <a:p>
            <a:pPr>
              <a:buSzPct val="150000"/>
            </a:pPr>
            <a:r>
              <a:rPr lang="en-GB" sz="1100" dirty="0"/>
              <a:t>Confident </a:t>
            </a:r>
            <a:r>
              <a:rPr lang="en-GB" sz="1100" dirty="0" smtClean="0"/>
              <a:t>and Progressive users </a:t>
            </a:r>
            <a:br>
              <a:rPr lang="en-GB" sz="1100" dirty="0" smtClean="0"/>
            </a:br>
            <a:r>
              <a:rPr lang="en-GB" sz="1100" dirty="0" smtClean="0"/>
              <a:t>of technology</a:t>
            </a:r>
            <a:endParaRPr lang="en-GB" sz="1100" dirty="0"/>
          </a:p>
        </p:txBody>
      </p:sp>
    </p:spTree>
    <p:extLst>
      <p:ext uri="{BB962C8B-B14F-4D97-AF65-F5344CB8AC3E}">
        <p14:creationId xmlns:p14="http://schemas.microsoft.com/office/powerpoint/2010/main" val="295765227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Some groups of OOH viewers can be even more defined</a:t>
            </a:r>
            <a:br>
              <a:rPr lang="en-GB" dirty="0" smtClean="0"/>
            </a:br>
            <a:endParaRPr lang="en-GB" dirty="0"/>
          </a:p>
        </p:txBody>
      </p:sp>
      <p:sp>
        <p:nvSpPr>
          <p:cNvPr id="18" name="TextBox 17"/>
          <p:cNvSpPr txBox="1"/>
          <p:nvPr/>
        </p:nvSpPr>
        <p:spPr>
          <a:xfrm>
            <a:off x="438149" y="4188954"/>
            <a:ext cx="3144805" cy="1384995"/>
          </a:xfrm>
          <a:prstGeom prst="rect">
            <a:avLst/>
          </a:prstGeom>
          <a:noFill/>
        </p:spPr>
        <p:txBody>
          <a:bodyPr wrap="square" rtlCol="0">
            <a:spAutoFit/>
          </a:bodyPr>
          <a:lstStyle/>
          <a:p>
            <a:r>
              <a:rPr lang="en-GB" sz="1200" dirty="0" smtClean="0">
                <a:latin typeface="+mj-lt"/>
                <a:cs typeface="Aharoni" pitchFamily="2" charset="-79"/>
              </a:rPr>
              <a:t>More likely to own digital tech at home such as wireless digital streamers and media centres.  Particularly heavy users of TV On Demand. More interested in tech than the arts and even more opinionated about TV than most heavy OOH consumers</a:t>
            </a:r>
          </a:p>
          <a:p>
            <a:endParaRPr lang="en-GB" sz="1200" dirty="0" smtClean="0">
              <a:latin typeface="+mj-lt"/>
              <a:cs typeface="Aharoni" pitchFamily="2" charset="-79"/>
            </a:endParaRPr>
          </a:p>
        </p:txBody>
      </p:sp>
      <p:sp>
        <p:nvSpPr>
          <p:cNvPr id="22" name="TextBox 21"/>
          <p:cNvSpPr txBox="1"/>
          <p:nvPr/>
        </p:nvSpPr>
        <p:spPr>
          <a:xfrm>
            <a:off x="438150" y="3809944"/>
            <a:ext cx="3049788" cy="338554"/>
          </a:xfrm>
          <a:prstGeom prst="rect">
            <a:avLst/>
          </a:prstGeom>
          <a:noFill/>
          <a:ln>
            <a:noFill/>
          </a:ln>
        </p:spPr>
        <p:txBody>
          <a:bodyPr wrap="square" rtlCol="0">
            <a:spAutoFit/>
          </a:bodyPr>
          <a:lstStyle/>
          <a:p>
            <a:pPr algn="ctr"/>
            <a:r>
              <a:rPr lang="en-GB" sz="1600" dirty="0" smtClean="0">
                <a:solidFill>
                  <a:schemeClr val="accent1"/>
                </a:solidFill>
                <a:latin typeface="+mj-lt"/>
              </a:rPr>
              <a:t>15-24yrs heavy OOH</a:t>
            </a:r>
            <a:endParaRPr lang="en-GB" sz="1600" dirty="0">
              <a:solidFill>
                <a:schemeClr val="accent1"/>
              </a:solidFill>
              <a:latin typeface="+mj-lt"/>
            </a:endParaRPr>
          </a:p>
        </p:txBody>
      </p:sp>
      <p:sp>
        <p:nvSpPr>
          <p:cNvPr id="26" name="TextBox 25"/>
          <p:cNvSpPr txBox="1"/>
          <p:nvPr/>
        </p:nvSpPr>
        <p:spPr>
          <a:xfrm>
            <a:off x="4502393" y="3800280"/>
            <a:ext cx="3112417" cy="338554"/>
          </a:xfrm>
          <a:prstGeom prst="rect">
            <a:avLst/>
          </a:prstGeom>
          <a:noFill/>
          <a:ln>
            <a:noFill/>
          </a:ln>
        </p:spPr>
        <p:txBody>
          <a:bodyPr wrap="square" rtlCol="0">
            <a:spAutoFit/>
          </a:bodyPr>
          <a:lstStyle/>
          <a:p>
            <a:pPr algn="ctr"/>
            <a:r>
              <a:rPr lang="en-GB" sz="1600" dirty="0" smtClean="0">
                <a:solidFill>
                  <a:schemeClr val="accent2"/>
                </a:solidFill>
                <a:latin typeface="+mj-lt"/>
              </a:rPr>
              <a:t>Light TV heavy OOH</a:t>
            </a:r>
            <a:endParaRPr lang="en-GB" sz="1600" dirty="0">
              <a:solidFill>
                <a:schemeClr val="accent2"/>
              </a:solidFill>
              <a:latin typeface="+mj-lt"/>
            </a:endParaRPr>
          </a:p>
        </p:txBody>
      </p:sp>
      <p:pic>
        <p:nvPicPr>
          <p:cNvPr id="27" name="Picture 2" descr="http://s3.thehealthsite.com/wp-content/uploads/2013/05/Young-people-kidney-diseas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150" y="1296988"/>
            <a:ext cx="3049787" cy="2384222"/>
          </a:xfrm>
          <a:prstGeom prst="triangle">
            <a:avLst/>
          </a:prstGeom>
          <a:solidFill>
            <a:schemeClr val="bg1">
              <a:alpha val="0"/>
            </a:schemeClr>
          </a:solidFill>
          <a:ln>
            <a:solidFill>
              <a:schemeClr val="tx1">
                <a:lumMod val="50000"/>
                <a:lumOff val="50000"/>
              </a:schemeClr>
            </a:solidFill>
          </a:ln>
        </p:spPr>
      </p:pic>
      <p:sp>
        <p:nvSpPr>
          <p:cNvPr id="32" name="TextBox 31"/>
          <p:cNvSpPr txBox="1"/>
          <p:nvPr/>
        </p:nvSpPr>
        <p:spPr>
          <a:xfrm>
            <a:off x="4502393" y="4188954"/>
            <a:ext cx="3112417" cy="1200329"/>
          </a:xfrm>
          <a:prstGeom prst="rect">
            <a:avLst/>
          </a:prstGeom>
          <a:noFill/>
        </p:spPr>
        <p:txBody>
          <a:bodyPr wrap="square" rtlCol="0">
            <a:spAutoFit/>
          </a:bodyPr>
          <a:lstStyle/>
          <a:p>
            <a:r>
              <a:rPr lang="en-GB" sz="1200" dirty="0" smtClean="0">
                <a:latin typeface="+mj-lt"/>
                <a:cs typeface="Aharoni" pitchFamily="2" charset="-79"/>
              </a:rPr>
              <a:t>More likely to watch TV On Demand, particularly Sky product, and 3D films at the cinema. Highly cultured with even more opinionated and likely to share views on TV than most heavy OOH consumers</a:t>
            </a:r>
          </a:p>
          <a:p>
            <a:endParaRPr lang="en-GB" sz="1200" dirty="0" smtClean="0">
              <a:latin typeface="+mj-lt"/>
              <a:cs typeface="Aharoni" pitchFamily="2" charset="-79"/>
            </a:endParaRPr>
          </a:p>
        </p:txBody>
      </p:sp>
      <p:sp>
        <p:nvSpPr>
          <p:cNvPr id="33" name="TextBox 32"/>
          <p:cNvSpPr txBox="1"/>
          <p:nvPr/>
        </p:nvSpPr>
        <p:spPr>
          <a:xfrm>
            <a:off x="8629266" y="3800280"/>
            <a:ext cx="3123675" cy="338554"/>
          </a:xfrm>
          <a:prstGeom prst="rect">
            <a:avLst/>
          </a:prstGeom>
          <a:noFill/>
          <a:ln>
            <a:noFill/>
          </a:ln>
        </p:spPr>
        <p:txBody>
          <a:bodyPr wrap="square" rtlCol="0">
            <a:spAutoFit/>
          </a:bodyPr>
          <a:lstStyle/>
          <a:p>
            <a:pPr algn="ctr"/>
            <a:r>
              <a:rPr lang="en-GB" sz="1600" dirty="0" err="1" smtClean="0">
                <a:solidFill>
                  <a:schemeClr val="accent3"/>
                </a:solidFill>
                <a:latin typeface="+mj-lt"/>
              </a:rPr>
              <a:t>Freq</a:t>
            </a:r>
            <a:r>
              <a:rPr lang="en-GB" sz="1600" dirty="0" smtClean="0">
                <a:solidFill>
                  <a:schemeClr val="accent3"/>
                </a:solidFill>
                <a:latin typeface="+mj-lt"/>
              </a:rPr>
              <a:t> Cinema heavy OOH</a:t>
            </a:r>
            <a:endParaRPr lang="en-GB" sz="1600" dirty="0">
              <a:solidFill>
                <a:schemeClr val="accent3"/>
              </a:solidFill>
              <a:latin typeface="+mj-lt"/>
            </a:endParaRPr>
          </a:p>
        </p:txBody>
      </p:sp>
      <p:pic>
        <p:nvPicPr>
          <p:cNvPr id="34" name="Picture 4" descr="http://www.vanityfair.com/culture/features/2008/10/wolcott200810/_jcr_content/par/cn_contentwell/par-main/cn_pagination_contai/cn_image.size.cuar01_wolcott081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29266" y="1296988"/>
            <a:ext cx="3123675" cy="2473795"/>
          </a:xfrm>
          <a:prstGeom prst="triangle">
            <a:avLst/>
          </a:prstGeom>
          <a:noFill/>
          <a:extLst>
            <a:ext uri="{909E8E84-426E-40dd-AFC4-6F175D3DCCD1}">
              <a14:hiddenFill xmlns:a14="http://schemas.microsoft.com/office/drawing/2010/main">
                <a:solidFill>
                  <a:srgbClr val="FFFFFF"/>
                </a:solidFill>
              </a14:hiddenFill>
            </a:ext>
          </a:extLst>
        </p:spPr>
      </p:pic>
      <p:sp>
        <p:nvSpPr>
          <p:cNvPr id="35" name="TextBox 34"/>
          <p:cNvSpPr txBox="1"/>
          <p:nvPr/>
        </p:nvSpPr>
        <p:spPr>
          <a:xfrm>
            <a:off x="8629266" y="4188954"/>
            <a:ext cx="3137284" cy="1015663"/>
          </a:xfrm>
          <a:prstGeom prst="rect">
            <a:avLst/>
          </a:prstGeom>
          <a:noFill/>
        </p:spPr>
        <p:txBody>
          <a:bodyPr wrap="square" rtlCol="0">
            <a:spAutoFit/>
          </a:bodyPr>
          <a:lstStyle/>
          <a:p>
            <a:r>
              <a:rPr lang="en-GB" sz="1200" dirty="0" smtClean="0">
                <a:latin typeface="+mj-lt"/>
                <a:cs typeface="Aharoni" pitchFamily="2" charset="-79"/>
              </a:rPr>
              <a:t>Most likely to download films/TV programmes at home as well as music. More likely to share opinions about arts/culture and heavy users of BT Vision</a:t>
            </a:r>
          </a:p>
          <a:p>
            <a:endParaRPr lang="en-GB" sz="1200" dirty="0" smtClean="0">
              <a:latin typeface="+mj-lt"/>
              <a:cs typeface="Aharoni" pitchFamily="2" charset="-79"/>
            </a:endParaRPr>
          </a:p>
        </p:txBody>
      </p:sp>
      <p:grpSp>
        <p:nvGrpSpPr>
          <p:cNvPr id="36" name="Group 35"/>
          <p:cNvGrpSpPr/>
          <p:nvPr/>
        </p:nvGrpSpPr>
        <p:grpSpPr>
          <a:xfrm>
            <a:off x="4502393" y="1296988"/>
            <a:ext cx="3112417" cy="2466478"/>
            <a:chOff x="3008413" y="1974940"/>
            <a:chExt cx="2676434" cy="2120977"/>
          </a:xfrm>
        </p:grpSpPr>
        <p:pic>
          <p:nvPicPr>
            <p:cNvPr id="37" name="Picture 36"/>
            <p:cNvPicPr>
              <a:picLocks noChangeAspect="1"/>
            </p:cNvPicPr>
            <p:nvPr/>
          </p:nvPicPr>
          <p:blipFill>
            <a:blip r:embed="rId5"/>
            <a:stretch>
              <a:fillRect/>
            </a:stretch>
          </p:blipFill>
          <p:spPr>
            <a:xfrm>
              <a:off x="3635896" y="2636912"/>
              <a:ext cx="1459005" cy="1459005"/>
            </a:xfrm>
            <a:prstGeom prst="rect">
              <a:avLst/>
            </a:prstGeom>
          </p:spPr>
        </p:pic>
        <p:sp>
          <p:nvSpPr>
            <p:cNvPr id="38" name="Isosceles Triangle 37"/>
            <p:cNvSpPr/>
            <p:nvPr/>
          </p:nvSpPr>
          <p:spPr>
            <a:xfrm>
              <a:off x="3008413" y="1974940"/>
              <a:ext cx="2676434" cy="2102132"/>
            </a:xfrm>
            <a:prstGeom prst="triangle">
              <a:avLst/>
            </a:prstGeom>
            <a:no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37351727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429089" y="6215082"/>
            <a:ext cx="4668498" cy="215444"/>
          </a:xfrm>
          <a:prstGeom prst="rect">
            <a:avLst/>
          </a:prstGeom>
          <a:noFill/>
        </p:spPr>
        <p:txBody>
          <a:bodyPr wrap="square" rtlCol="0">
            <a:spAutoFit/>
          </a:bodyPr>
          <a:lstStyle/>
          <a:p>
            <a:r>
              <a:rPr lang="en-GB" sz="800" dirty="0" smtClean="0">
                <a:solidFill>
                  <a:schemeClr val="bg1"/>
                </a:solidFill>
              </a:rPr>
              <a:t>Source: OMC, Recognition/Attribution from database of case studies</a:t>
            </a:r>
            <a:endParaRPr lang="en-GB" sz="800" dirty="0">
              <a:solidFill>
                <a:schemeClr val="bg1"/>
              </a:solidFill>
            </a:endParaRPr>
          </a:p>
        </p:txBody>
      </p:sp>
      <p:sp>
        <p:nvSpPr>
          <p:cNvPr id="17" name="TextBox 16"/>
          <p:cNvSpPr txBox="1"/>
          <p:nvPr/>
        </p:nvSpPr>
        <p:spPr>
          <a:xfrm>
            <a:off x="1518084" y="5252753"/>
            <a:ext cx="1356891" cy="523220"/>
          </a:xfrm>
          <a:prstGeom prst="rect">
            <a:avLst/>
          </a:prstGeom>
          <a:noFill/>
          <a:ln>
            <a:noFill/>
          </a:ln>
        </p:spPr>
        <p:txBody>
          <a:bodyPr wrap="square" rtlCol="0">
            <a:spAutoFit/>
          </a:bodyPr>
          <a:lstStyle/>
          <a:p>
            <a:r>
              <a:rPr lang="en-GB" sz="2800" dirty="0" smtClean="0">
                <a:solidFill>
                  <a:schemeClr val="bg1"/>
                </a:solidFill>
              </a:rPr>
              <a:t>TV</a:t>
            </a:r>
            <a:endParaRPr lang="en-GB" sz="2800" dirty="0">
              <a:solidFill>
                <a:schemeClr val="bg1"/>
              </a:solidFill>
            </a:endParaRPr>
          </a:p>
        </p:txBody>
      </p:sp>
      <p:sp>
        <p:nvSpPr>
          <p:cNvPr id="18" name="TextBox 17"/>
          <p:cNvSpPr txBox="1"/>
          <p:nvPr/>
        </p:nvSpPr>
        <p:spPr>
          <a:xfrm>
            <a:off x="3892641" y="5252753"/>
            <a:ext cx="1583039" cy="523220"/>
          </a:xfrm>
          <a:prstGeom prst="rect">
            <a:avLst/>
          </a:prstGeom>
          <a:noFill/>
          <a:ln>
            <a:noFill/>
          </a:ln>
        </p:spPr>
        <p:txBody>
          <a:bodyPr wrap="square" rtlCol="0">
            <a:spAutoFit/>
          </a:bodyPr>
          <a:lstStyle/>
          <a:p>
            <a:r>
              <a:rPr lang="en-GB" sz="2800" dirty="0" smtClean="0">
                <a:solidFill>
                  <a:schemeClr val="bg1"/>
                </a:solidFill>
              </a:rPr>
              <a:t>Press</a:t>
            </a:r>
            <a:endParaRPr lang="en-GB" sz="2800" dirty="0">
              <a:solidFill>
                <a:schemeClr val="bg1"/>
              </a:solidFill>
            </a:endParaRPr>
          </a:p>
        </p:txBody>
      </p:sp>
      <p:sp>
        <p:nvSpPr>
          <p:cNvPr id="19" name="TextBox 18"/>
          <p:cNvSpPr txBox="1"/>
          <p:nvPr/>
        </p:nvSpPr>
        <p:spPr>
          <a:xfrm>
            <a:off x="6380274" y="5252753"/>
            <a:ext cx="1922262" cy="523220"/>
          </a:xfrm>
          <a:prstGeom prst="rect">
            <a:avLst/>
          </a:prstGeom>
          <a:noFill/>
          <a:ln>
            <a:noFill/>
          </a:ln>
        </p:spPr>
        <p:txBody>
          <a:bodyPr wrap="square" rtlCol="0">
            <a:spAutoFit/>
          </a:bodyPr>
          <a:lstStyle/>
          <a:p>
            <a:r>
              <a:rPr lang="en-GB" sz="2800" dirty="0" smtClean="0">
                <a:solidFill>
                  <a:schemeClr val="bg1"/>
                </a:solidFill>
              </a:rPr>
              <a:t>Radio</a:t>
            </a:r>
            <a:endParaRPr lang="en-GB" sz="2800" dirty="0">
              <a:solidFill>
                <a:schemeClr val="bg1"/>
              </a:solidFill>
            </a:endParaRPr>
          </a:p>
        </p:txBody>
      </p:sp>
      <p:sp>
        <p:nvSpPr>
          <p:cNvPr id="20" name="TextBox 19"/>
          <p:cNvSpPr txBox="1"/>
          <p:nvPr/>
        </p:nvSpPr>
        <p:spPr>
          <a:xfrm>
            <a:off x="8754831" y="5252753"/>
            <a:ext cx="2487632" cy="523220"/>
          </a:xfrm>
          <a:prstGeom prst="rect">
            <a:avLst/>
          </a:prstGeom>
          <a:noFill/>
          <a:ln>
            <a:noFill/>
          </a:ln>
        </p:spPr>
        <p:txBody>
          <a:bodyPr wrap="square" rtlCol="0">
            <a:spAutoFit/>
          </a:bodyPr>
          <a:lstStyle/>
          <a:p>
            <a:r>
              <a:rPr lang="en-GB" sz="2800" dirty="0" smtClean="0">
                <a:solidFill>
                  <a:schemeClr val="bg1"/>
                </a:solidFill>
              </a:rPr>
              <a:t>Internet</a:t>
            </a:r>
            <a:endParaRPr lang="en-GB" sz="2800" dirty="0">
              <a:solidFill>
                <a:schemeClr val="bg1"/>
              </a:solidFill>
            </a:endParaRPr>
          </a:p>
        </p:txBody>
      </p:sp>
      <p:sp>
        <p:nvSpPr>
          <p:cNvPr id="23" name="TextBox 4"/>
          <p:cNvSpPr txBox="1">
            <a:spLocks noChangeArrowheads="1"/>
          </p:cNvSpPr>
          <p:nvPr/>
        </p:nvSpPr>
        <p:spPr bwMode="auto">
          <a:xfrm>
            <a:off x="438150" y="1292676"/>
            <a:ext cx="124810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ヒラギノ角ゴ Pro W3" pitchFamily="-65" charset="-128"/>
              </a:defRPr>
            </a:lvl1pPr>
            <a:lvl2pPr marL="742950" indent="-285750" eaLnBrk="0" hangingPunct="0">
              <a:defRPr sz="2400">
                <a:solidFill>
                  <a:schemeClr val="tx1"/>
                </a:solidFill>
                <a:latin typeface="Arial" charset="0"/>
                <a:ea typeface="ヒラギノ角ゴ Pro W3" pitchFamily="-65" charset="-128"/>
              </a:defRPr>
            </a:lvl2pPr>
            <a:lvl3pPr marL="1143000" indent="-228600" eaLnBrk="0" hangingPunct="0">
              <a:defRPr sz="2400">
                <a:solidFill>
                  <a:schemeClr val="tx1"/>
                </a:solidFill>
                <a:latin typeface="Arial" charset="0"/>
                <a:ea typeface="ヒラギノ角ゴ Pro W3" pitchFamily="-65" charset="-128"/>
              </a:defRPr>
            </a:lvl3pPr>
            <a:lvl4pPr marL="1600200" indent="-228600" eaLnBrk="0" hangingPunct="0">
              <a:defRPr sz="2400">
                <a:solidFill>
                  <a:schemeClr val="tx1"/>
                </a:solidFill>
                <a:latin typeface="Arial" charset="0"/>
                <a:ea typeface="ヒラギノ角ゴ Pro W3" pitchFamily="-65" charset="-128"/>
              </a:defRPr>
            </a:lvl4pPr>
            <a:lvl5pPr marL="2057400" indent="-228600" eaLnBrk="0" hangingPunct="0">
              <a:defRPr sz="2400">
                <a:solidFill>
                  <a:schemeClr val="tx1"/>
                </a:solidFill>
                <a:latin typeface="Arial" charset="0"/>
                <a:ea typeface="ヒラギノ角ゴ Pro W3" pitchFamily="-65" charset="-128"/>
              </a:defRPr>
            </a:lvl5pPr>
            <a:lvl6pPr marL="2514600" indent="-228600" defTabSz="457200" eaLnBrk="0" fontAlgn="base" hangingPunct="0">
              <a:spcBef>
                <a:spcPct val="0"/>
              </a:spcBef>
              <a:spcAft>
                <a:spcPct val="0"/>
              </a:spcAft>
              <a:defRPr sz="2400">
                <a:solidFill>
                  <a:schemeClr val="tx1"/>
                </a:solidFill>
                <a:latin typeface="Arial" charset="0"/>
                <a:ea typeface="ヒラギノ角ゴ Pro W3" pitchFamily="-65" charset="-128"/>
              </a:defRPr>
            </a:lvl6pPr>
            <a:lvl7pPr marL="2971800" indent="-228600" defTabSz="457200" eaLnBrk="0" fontAlgn="base" hangingPunct="0">
              <a:spcBef>
                <a:spcPct val="0"/>
              </a:spcBef>
              <a:spcAft>
                <a:spcPct val="0"/>
              </a:spcAft>
              <a:defRPr sz="2400">
                <a:solidFill>
                  <a:schemeClr val="tx1"/>
                </a:solidFill>
                <a:latin typeface="Arial" charset="0"/>
                <a:ea typeface="ヒラギノ角ゴ Pro W3" pitchFamily="-65" charset="-128"/>
              </a:defRPr>
            </a:lvl7pPr>
            <a:lvl8pPr marL="3429000" indent="-228600" defTabSz="457200" eaLnBrk="0" fontAlgn="base" hangingPunct="0">
              <a:spcBef>
                <a:spcPct val="0"/>
              </a:spcBef>
              <a:spcAft>
                <a:spcPct val="0"/>
              </a:spcAft>
              <a:defRPr sz="2400">
                <a:solidFill>
                  <a:schemeClr val="tx1"/>
                </a:solidFill>
                <a:latin typeface="Arial" charset="0"/>
                <a:ea typeface="ヒラギノ角ゴ Pro W3" pitchFamily="-65" charset="-128"/>
              </a:defRPr>
            </a:lvl8pPr>
            <a:lvl9pPr marL="3886200" indent="-228600" defTabSz="457200" eaLnBrk="0" fontAlgn="base" hangingPunct="0">
              <a:spcBef>
                <a:spcPct val="0"/>
              </a:spcBef>
              <a:spcAft>
                <a:spcPct val="0"/>
              </a:spcAft>
              <a:defRPr sz="2400">
                <a:solidFill>
                  <a:schemeClr val="tx1"/>
                </a:solidFill>
                <a:latin typeface="Arial" charset="0"/>
                <a:ea typeface="ヒラギノ角ゴ Pro W3" pitchFamily="-65" charset="-128"/>
              </a:defRPr>
            </a:lvl9pPr>
          </a:lstStyle>
          <a:p>
            <a:pPr eaLnBrk="1" hangingPunct="1"/>
            <a:r>
              <a:rPr lang="en-GB" sz="900" dirty="0" smtClean="0">
                <a:latin typeface="+mn-lt"/>
              </a:rPr>
              <a:t>Index</a:t>
            </a:r>
            <a:endParaRPr lang="en-GB" sz="900" dirty="0">
              <a:latin typeface="+mn-lt"/>
            </a:endParaRPr>
          </a:p>
        </p:txBody>
      </p:sp>
      <p:sp>
        <p:nvSpPr>
          <p:cNvPr id="10" name="Text Box 4"/>
          <p:cNvSpPr txBox="1">
            <a:spLocks noChangeArrowheads="1"/>
          </p:cNvSpPr>
          <p:nvPr/>
        </p:nvSpPr>
        <p:spPr bwMode="auto">
          <a:xfrm>
            <a:off x="438150" y="5584825"/>
            <a:ext cx="8449817" cy="358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nSpc>
                <a:spcPct val="90000"/>
              </a:lnSpc>
              <a:spcBef>
                <a:spcPts val="100"/>
              </a:spcBef>
              <a:defRPr sz="800">
                <a:latin typeface="Arial" charset="0"/>
                <a:ea typeface="ヒラギノ角ゴ Pro W3" pitchFamily="-65" charset="-128"/>
              </a:defRPr>
            </a:lvl1pPr>
            <a:lvl2pPr marL="742950" indent="-285750" eaLnBrk="0" hangingPunct="0">
              <a:defRPr sz="2400">
                <a:latin typeface="Arial" charset="0"/>
                <a:ea typeface="ヒラギノ角ゴ Pro W3" pitchFamily="-65" charset="-128"/>
              </a:defRPr>
            </a:lvl2pPr>
            <a:lvl3pPr marL="1143000" indent="-228600" eaLnBrk="0" hangingPunct="0">
              <a:defRPr sz="2400">
                <a:latin typeface="Arial" charset="0"/>
                <a:ea typeface="ヒラギノ角ゴ Pro W3" pitchFamily="-65" charset="-128"/>
              </a:defRPr>
            </a:lvl3pPr>
            <a:lvl4pPr marL="1600200" indent="-228600" eaLnBrk="0" hangingPunct="0">
              <a:defRPr sz="2400">
                <a:latin typeface="Arial" charset="0"/>
                <a:ea typeface="ヒラギノ角ゴ Pro W3" pitchFamily="-65" charset="-128"/>
              </a:defRPr>
            </a:lvl4pPr>
            <a:lvl5pPr marL="2057400" indent="-228600" eaLnBrk="0" hangingPunct="0">
              <a:defRPr sz="2400">
                <a:latin typeface="Arial" charset="0"/>
                <a:ea typeface="ヒラギノ角ゴ Pro W3" pitchFamily="-65" charset="-128"/>
              </a:defRPr>
            </a:lvl5pPr>
            <a:lvl6pPr marL="2514600" indent="-228600" defTabSz="457200" eaLnBrk="0" fontAlgn="base" hangingPunct="0">
              <a:spcBef>
                <a:spcPct val="0"/>
              </a:spcBef>
              <a:spcAft>
                <a:spcPct val="0"/>
              </a:spcAft>
              <a:defRPr sz="2400">
                <a:latin typeface="Arial" charset="0"/>
                <a:ea typeface="ヒラギノ角ゴ Pro W3" pitchFamily="-65" charset="-128"/>
              </a:defRPr>
            </a:lvl6pPr>
            <a:lvl7pPr marL="2971800" indent="-228600" defTabSz="457200" eaLnBrk="0" fontAlgn="base" hangingPunct="0">
              <a:spcBef>
                <a:spcPct val="0"/>
              </a:spcBef>
              <a:spcAft>
                <a:spcPct val="0"/>
              </a:spcAft>
              <a:defRPr sz="2400">
                <a:latin typeface="Arial" charset="0"/>
                <a:ea typeface="ヒラギノ角ゴ Pro W3" pitchFamily="-65" charset="-128"/>
              </a:defRPr>
            </a:lvl7pPr>
            <a:lvl8pPr marL="3429000" indent="-228600" defTabSz="457200" eaLnBrk="0" fontAlgn="base" hangingPunct="0">
              <a:spcBef>
                <a:spcPct val="0"/>
              </a:spcBef>
              <a:spcAft>
                <a:spcPct val="0"/>
              </a:spcAft>
              <a:defRPr sz="2400">
                <a:latin typeface="Arial" charset="0"/>
                <a:ea typeface="ヒラギノ角ゴ Pro W3" pitchFamily="-65" charset="-128"/>
              </a:defRPr>
            </a:lvl8pPr>
            <a:lvl9pPr marL="3886200" indent="-228600" defTabSz="457200" eaLnBrk="0" fontAlgn="base" hangingPunct="0">
              <a:spcBef>
                <a:spcPct val="0"/>
              </a:spcBef>
              <a:spcAft>
                <a:spcPct val="0"/>
              </a:spcAft>
              <a:defRPr sz="2400">
                <a:latin typeface="Arial" charset="0"/>
                <a:ea typeface="ヒラギノ角ゴ Pro W3" pitchFamily="-65" charset="-128"/>
              </a:defRPr>
            </a:lvl9pPr>
          </a:lstStyle>
          <a:p>
            <a:r>
              <a:rPr lang="en-GB" dirty="0"/>
              <a:t>Source: </a:t>
            </a:r>
            <a:r>
              <a:rPr lang="en-GB" dirty="0" err="1"/>
              <a:t>Exterion</a:t>
            </a:r>
            <a:r>
              <a:rPr lang="en-GB" dirty="0"/>
              <a:t> Media, TGI Media Neutral quintiles 2014</a:t>
            </a:r>
          </a:p>
          <a:p>
            <a:r>
              <a:rPr lang="en-GB" dirty="0"/>
              <a:t>“Heavy” quintile is the 20% of the media audience who consume that medium most, </a:t>
            </a:r>
            <a:r>
              <a:rPr lang="en-GB" dirty="0" err="1"/>
              <a:t>ie</a:t>
            </a:r>
            <a:r>
              <a:rPr lang="en-GB" dirty="0"/>
              <a:t> the most typical consumer of that medium</a:t>
            </a:r>
          </a:p>
          <a:p>
            <a:r>
              <a:rPr lang="en-GB" dirty="0"/>
              <a:t>Index Base Heavy Consumption OOH</a:t>
            </a:r>
          </a:p>
        </p:txBody>
      </p:sp>
      <p:sp>
        <p:nvSpPr>
          <p:cNvPr id="2" name="Title 1"/>
          <p:cNvSpPr>
            <a:spLocks noGrp="1"/>
          </p:cNvSpPr>
          <p:nvPr>
            <p:ph type="title"/>
          </p:nvPr>
        </p:nvSpPr>
        <p:spPr/>
        <p:txBody>
          <a:bodyPr/>
          <a:lstStyle/>
          <a:p>
            <a:r>
              <a:rPr lang="en-GB" dirty="0"/>
              <a:t>Some groups of OOH viewers can be even more defined</a:t>
            </a:r>
            <a:br>
              <a:rPr lang="en-GB" dirty="0"/>
            </a:br>
            <a:endParaRPr lang="en-GB" dirty="0"/>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3881662812"/>
              </p:ext>
            </p:extLst>
          </p:nvPr>
        </p:nvGraphicFramePr>
        <p:xfrm>
          <a:off x="438150" y="1495425"/>
          <a:ext cx="11328400" cy="40068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5281613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4"/>
          <p:cNvSpPr>
            <a:spLocks noGrp="1"/>
          </p:cNvSpPr>
          <p:nvPr>
            <p:ph type="title"/>
          </p:nvPr>
        </p:nvSpPr>
        <p:spPr/>
        <p:txBody>
          <a:bodyPr/>
          <a:lstStyle/>
          <a:p>
            <a:r>
              <a:rPr lang="en-GB" smtClean="0"/>
              <a:t>A truly broadcast audience for Entertainment and Media brands</a:t>
            </a:r>
            <a:endParaRPr lang="en-GB" dirty="0" smtClean="0"/>
          </a:p>
        </p:txBody>
      </p:sp>
      <p:sp>
        <p:nvSpPr>
          <p:cNvPr id="11" name="Text Placeholder 5"/>
          <p:cNvSpPr txBox="1">
            <a:spLocks/>
          </p:cNvSpPr>
          <p:nvPr/>
        </p:nvSpPr>
        <p:spPr bwMode="auto">
          <a:xfrm>
            <a:off x="527188" y="2132262"/>
            <a:ext cx="10084076" cy="57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defTabSz="457200" rtl="0" eaLnBrk="0" fontAlgn="base" hangingPunct="0">
              <a:spcBef>
                <a:spcPct val="20000"/>
              </a:spcBef>
              <a:spcAft>
                <a:spcPct val="0"/>
              </a:spcAft>
              <a:buClr>
                <a:srgbClr val="009FFD"/>
              </a:buClr>
              <a:buFont typeface="Arial" charset="0"/>
              <a:buChar char="•"/>
              <a:defRPr sz="2000">
                <a:solidFill>
                  <a:schemeClr val="tx1"/>
                </a:solidFill>
                <a:latin typeface="+mn-lt"/>
                <a:ea typeface="+mn-ea"/>
                <a:cs typeface="+mn-cs"/>
              </a:defRPr>
            </a:lvl1pPr>
            <a:lvl2pPr marL="742950" indent="-285750" algn="l" defTabSz="457200" rtl="0" eaLnBrk="0" fontAlgn="base" hangingPunct="0">
              <a:spcBef>
                <a:spcPct val="20000"/>
              </a:spcBef>
              <a:spcAft>
                <a:spcPct val="0"/>
              </a:spcAft>
              <a:buClr>
                <a:srgbClr val="009FFD"/>
              </a:buClr>
              <a:buFont typeface="Arial" charset="0"/>
              <a:buChar char="–"/>
              <a:defRPr sz="2800">
                <a:solidFill>
                  <a:schemeClr val="tx1"/>
                </a:solidFill>
                <a:latin typeface="+mn-lt"/>
                <a:ea typeface="+mn-ea"/>
              </a:defRPr>
            </a:lvl2pPr>
            <a:lvl3pPr marL="1143000" indent="-228600" algn="l" defTabSz="457200" rtl="0" eaLnBrk="0" fontAlgn="base" hangingPunct="0">
              <a:spcBef>
                <a:spcPct val="20000"/>
              </a:spcBef>
              <a:spcAft>
                <a:spcPct val="0"/>
              </a:spcAft>
              <a:buClr>
                <a:srgbClr val="009FFD"/>
              </a:buClr>
              <a:buFont typeface="Arial" charset="0"/>
              <a:buChar char="•"/>
              <a:defRPr sz="1600">
                <a:solidFill>
                  <a:schemeClr val="tx1"/>
                </a:solidFill>
                <a:latin typeface="+mn-lt"/>
                <a:ea typeface="+mn-ea"/>
              </a:defRPr>
            </a:lvl3pPr>
            <a:lvl4pPr marL="1600200" indent="-228600" algn="l" defTabSz="457200" rtl="0" eaLnBrk="0" fontAlgn="base" hangingPunct="0">
              <a:spcBef>
                <a:spcPct val="20000"/>
              </a:spcBef>
              <a:spcAft>
                <a:spcPct val="0"/>
              </a:spcAft>
              <a:buClr>
                <a:srgbClr val="009FFD"/>
              </a:buClr>
              <a:buFont typeface="Arial" charset="0"/>
              <a:buChar char="–"/>
              <a:defRPr sz="1400">
                <a:solidFill>
                  <a:schemeClr val="tx1"/>
                </a:solidFill>
                <a:latin typeface="+mn-lt"/>
                <a:ea typeface="+mn-ea"/>
              </a:defRPr>
            </a:lvl4pPr>
            <a:lvl5pPr marL="2057400" indent="-228600" algn="l" defTabSz="457200" rtl="0" eaLnBrk="0" fontAlgn="base" hangingPunct="0">
              <a:spcBef>
                <a:spcPct val="20000"/>
              </a:spcBef>
              <a:spcAft>
                <a:spcPct val="0"/>
              </a:spcAft>
              <a:buClr>
                <a:srgbClr val="009FFD"/>
              </a:buClr>
              <a:buFont typeface="Arial" charset="0"/>
              <a:buChar char="»"/>
              <a:defRPr sz="1400">
                <a:solidFill>
                  <a:schemeClr val="tx1"/>
                </a:solidFill>
                <a:latin typeface="+mn-lt"/>
                <a:ea typeface="+mn-ea"/>
              </a:defRPr>
            </a:lvl5pPr>
            <a:lvl6pPr marL="2514600" indent="-228600" algn="l" defTabSz="457200" rtl="0" fontAlgn="base">
              <a:spcBef>
                <a:spcPct val="20000"/>
              </a:spcBef>
              <a:spcAft>
                <a:spcPct val="0"/>
              </a:spcAft>
              <a:buClr>
                <a:srgbClr val="009FFD"/>
              </a:buClr>
              <a:buFont typeface="Arial" charset="0"/>
              <a:buChar char="»"/>
              <a:defRPr sz="1400">
                <a:solidFill>
                  <a:schemeClr val="tx1"/>
                </a:solidFill>
                <a:latin typeface="+mn-lt"/>
                <a:ea typeface="+mn-ea"/>
              </a:defRPr>
            </a:lvl6pPr>
            <a:lvl7pPr marL="2971800" indent="-228600" algn="l" defTabSz="457200" rtl="0" fontAlgn="base">
              <a:spcBef>
                <a:spcPct val="20000"/>
              </a:spcBef>
              <a:spcAft>
                <a:spcPct val="0"/>
              </a:spcAft>
              <a:buClr>
                <a:srgbClr val="009FFD"/>
              </a:buClr>
              <a:buFont typeface="Arial" charset="0"/>
              <a:buChar char="»"/>
              <a:defRPr sz="1400">
                <a:solidFill>
                  <a:schemeClr val="tx1"/>
                </a:solidFill>
                <a:latin typeface="+mn-lt"/>
                <a:ea typeface="+mn-ea"/>
              </a:defRPr>
            </a:lvl7pPr>
            <a:lvl8pPr marL="3429000" indent="-228600" algn="l" defTabSz="457200" rtl="0" fontAlgn="base">
              <a:spcBef>
                <a:spcPct val="20000"/>
              </a:spcBef>
              <a:spcAft>
                <a:spcPct val="0"/>
              </a:spcAft>
              <a:buClr>
                <a:srgbClr val="009FFD"/>
              </a:buClr>
              <a:buFont typeface="Arial" charset="0"/>
              <a:buChar char="»"/>
              <a:defRPr sz="1400">
                <a:solidFill>
                  <a:schemeClr val="tx1"/>
                </a:solidFill>
                <a:latin typeface="+mn-lt"/>
                <a:ea typeface="+mn-ea"/>
              </a:defRPr>
            </a:lvl8pPr>
            <a:lvl9pPr marL="3886200" indent="-228600" algn="l" defTabSz="457200" rtl="0" fontAlgn="base">
              <a:spcBef>
                <a:spcPct val="20000"/>
              </a:spcBef>
              <a:spcAft>
                <a:spcPct val="0"/>
              </a:spcAft>
              <a:buClr>
                <a:srgbClr val="009FFD"/>
              </a:buClr>
              <a:buFont typeface="Arial" charset="0"/>
              <a:buChar char="»"/>
              <a:defRPr sz="1400">
                <a:solidFill>
                  <a:schemeClr val="tx1"/>
                </a:solidFill>
                <a:latin typeface="+mn-lt"/>
                <a:ea typeface="+mn-ea"/>
              </a:defRPr>
            </a:lvl9pPr>
          </a:lstStyle>
          <a:p>
            <a:pPr marL="182562" indent="0" eaLnBrk="1" hangingPunct="1">
              <a:buSzPct val="150000"/>
              <a:buNone/>
            </a:pPr>
            <a:endParaRPr lang="en-GB" sz="1400" b="1" kern="0" dirty="0" smtClean="0"/>
          </a:p>
        </p:txBody>
      </p:sp>
      <p:sp>
        <p:nvSpPr>
          <p:cNvPr id="12" name="Text Box 4"/>
          <p:cNvSpPr txBox="1">
            <a:spLocks noChangeArrowheads="1"/>
          </p:cNvSpPr>
          <p:nvPr/>
        </p:nvSpPr>
        <p:spPr bwMode="auto">
          <a:xfrm>
            <a:off x="438150" y="5584825"/>
            <a:ext cx="8449817" cy="234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nSpc>
                <a:spcPct val="90000"/>
              </a:lnSpc>
              <a:spcBef>
                <a:spcPts val="100"/>
              </a:spcBef>
              <a:defRPr sz="800">
                <a:latin typeface="Arial" charset="0"/>
                <a:ea typeface="ヒラギノ角ゴ Pro W3" pitchFamily="-65" charset="-128"/>
              </a:defRPr>
            </a:lvl1pPr>
            <a:lvl2pPr marL="742950" indent="-285750" eaLnBrk="0" hangingPunct="0">
              <a:defRPr sz="2400">
                <a:latin typeface="Arial" charset="0"/>
                <a:ea typeface="ヒラギノ角ゴ Pro W3" pitchFamily="-65" charset="-128"/>
              </a:defRPr>
            </a:lvl2pPr>
            <a:lvl3pPr marL="1143000" indent="-228600" eaLnBrk="0" hangingPunct="0">
              <a:defRPr sz="2400">
                <a:latin typeface="Arial" charset="0"/>
                <a:ea typeface="ヒラギノ角ゴ Pro W3" pitchFamily="-65" charset="-128"/>
              </a:defRPr>
            </a:lvl3pPr>
            <a:lvl4pPr marL="1600200" indent="-228600" eaLnBrk="0" hangingPunct="0">
              <a:defRPr sz="2400">
                <a:latin typeface="Arial" charset="0"/>
                <a:ea typeface="ヒラギノ角ゴ Pro W3" pitchFamily="-65" charset="-128"/>
              </a:defRPr>
            </a:lvl4pPr>
            <a:lvl5pPr marL="2057400" indent="-228600" eaLnBrk="0" hangingPunct="0">
              <a:defRPr sz="2400">
                <a:latin typeface="Arial" charset="0"/>
                <a:ea typeface="ヒラギノ角ゴ Pro W3" pitchFamily="-65" charset="-128"/>
              </a:defRPr>
            </a:lvl5pPr>
            <a:lvl6pPr marL="2514600" indent="-228600" defTabSz="457200" eaLnBrk="0" fontAlgn="base" hangingPunct="0">
              <a:spcBef>
                <a:spcPct val="0"/>
              </a:spcBef>
              <a:spcAft>
                <a:spcPct val="0"/>
              </a:spcAft>
              <a:defRPr sz="2400">
                <a:latin typeface="Arial" charset="0"/>
                <a:ea typeface="ヒラギノ角ゴ Pro W3" pitchFamily="-65" charset="-128"/>
              </a:defRPr>
            </a:lvl6pPr>
            <a:lvl7pPr marL="2971800" indent="-228600" defTabSz="457200" eaLnBrk="0" fontAlgn="base" hangingPunct="0">
              <a:spcBef>
                <a:spcPct val="0"/>
              </a:spcBef>
              <a:spcAft>
                <a:spcPct val="0"/>
              </a:spcAft>
              <a:defRPr sz="2400">
                <a:latin typeface="Arial" charset="0"/>
                <a:ea typeface="ヒラギノ角ゴ Pro W3" pitchFamily="-65" charset="-128"/>
              </a:defRPr>
            </a:lvl7pPr>
            <a:lvl8pPr marL="3429000" indent="-228600" defTabSz="457200" eaLnBrk="0" fontAlgn="base" hangingPunct="0">
              <a:spcBef>
                <a:spcPct val="0"/>
              </a:spcBef>
              <a:spcAft>
                <a:spcPct val="0"/>
              </a:spcAft>
              <a:defRPr sz="2400">
                <a:latin typeface="Arial" charset="0"/>
                <a:ea typeface="ヒラギノ角ゴ Pro W3" pitchFamily="-65" charset="-128"/>
              </a:defRPr>
            </a:lvl8pPr>
            <a:lvl9pPr marL="3886200" indent="-228600" defTabSz="457200" eaLnBrk="0" fontAlgn="base" hangingPunct="0">
              <a:spcBef>
                <a:spcPct val="0"/>
              </a:spcBef>
              <a:spcAft>
                <a:spcPct val="0"/>
              </a:spcAft>
              <a:defRPr sz="2400">
                <a:latin typeface="Arial" charset="0"/>
                <a:ea typeface="ヒラギノ角ゴ Pro W3" pitchFamily="-65" charset="-128"/>
              </a:defRPr>
            </a:lvl9pPr>
          </a:lstStyle>
          <a:p>
            <a:r>
              <a:rPr lang="en-GB" dirty="0"/>
              <a:t>Source: </a:t>
            </a:r>
            <a:r>
              <a:rPr lang="en-GB" dirty="0" err="1"/>
              <a:t>Exterion</a:t>
            </a:r>
            <a:r>
              <a:rPr lang="en-GB" dirty="0"/>
              <a:t> Media, TGI Media Neutral quintiles 2014</a:t>
            </a:r>
          </a:p>
          <a:p>
            <a:r>
              <a:rPr lang="en-GB" dirty="0"/>
              <a:t>“Heavy” quintile is the 20% of the media audience who consume that medium most, </a:t>
            </a:r>
            <a:r>
              <a:rPr lang="en-GB" dirty="0" err="1"/>
              <a:t>ie</a:t>
            </a:r>
            <a:r>
              <a:rPr lang="en-GB" dirty="0"/>
              <a:t> the most typical consumer of that medium</a:t>
            </a:r>
          </a:p>
        </p:txBody>
      </p:sp>
      <p:sp>
        <p:nvSpPr>
          <p:cNvPr id="2" name="TextBox 1"/>
          <p:cNvSpPr txBox="1"/>
          <p:nvPr/>
        </p:nvSpPr>
        <p:spPr>
          <a:xfrm>
            <a:off x="721444" y="2663334"/>
            <a:ext cx="287776" cy="261610"/>
          </a:xfrm>
          <a:prstGeom prst="rect">
            <a:avLst/>
          </a:prstGeom>
          <a:noFill/>
        </p:spPr>
        <p:txBody>
          <a:bodyPr wrap="square" rtlCol="0">
            <a:spAutoFit/>
          </a:bodyPr>
          <a:lstStyle/>
          <a:p>
            <a:r>
              <a:rPr lang="en-GB" sz="1100" dirty="0" smtClean="0"/>
              <a:t>%</a:t>
            </a:r>
            <a:endParaRPr lang="en-GB" sz="1100" dirty="0"/>
          </a:p>
        </p:txBody>
      </p:sp>
      <p:sp>
        <p:nvSpPr>
          <p:cNvPr id="13" name="Text Placeholder 5"/>
          <p:cNvSpPr txBox="1">
            <a:spLocks/>
          </p:cNvSpPr>
          <p:nvPr/>
        </p:nvSpPr>
        <p:spPr bwMode="auto">
          <a:xfrm>
            <a:off x="438150" y="1296988"/>
            <a:ext cx="670909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en-US"/>
            </a:defPPr>
            <a:lvl1pPr>
              <a:lnSpc>
                <a:spcPct val="90000"/>
              </a:lnSpc>
              <a:spcBef>
                <a:spcPts val="100"/>
              </a:spcBef>
              <a:defRPr sz="800">
                <a:latin typeface="Arial" charset="0"/>
                <a:ea typeface="ヒラギノ角ゴ Pro W3" pitchFamily="-65" charset="-128"/>
              </a:defRPr>
            </a:lvl1pPr>
            <a:lvl2pPr marL="742950" indent="-285750" eaLnBrk="0" hangingPunct="0">
              <a:defRPr sz="2400">
                <a:latin typeface="Arial" charset="0"/>
                <a:ea typeface="ヒラギノ角ゴ Pro W3" pitchFamily="-65" charset="-128"/>
              </a:defRPr>
            </a:lvl2pPr>
            <a:lvl3pPr marL="1143000" indent="-228600" eaLnBrk="0" hangingPunct="0">
              <a:defRPr sz="2400">
                <a:latin typeface="Arial" charset="0"/>
                <a:ea typeface="ヒラギノ角ゴ Pro W3" pitchFamily="-65" charset="-128"/>
              </a:defRPr>
            </a:lvl3pPr>
            <a:lvl4pPr marL="1600200" indent="-228600" eaLnBrk="0" hangingPunct="0">
              <a:defRPr sz="2400">
                <a:latin typeface="Arial" charset="0"/>
                <a:ea typeface="ヒラギノ角ゴ Pro W3" pitchFamily="-65" charset="-128"/>
              </a:defRPr>
            </a:lvl4pPr>
            <a:lvl5pPr marL="2057400" indent="-228600" eaLnBrk="0" hangingPunct="0">
              <a:defRPr sz="2400">
                <a:latin typeface="Arial" charset="0"/>
                <a:ea typeface="ヒラギノ角ゴ Pro W3" pitchFamily="-65" charset="-128"/>
              </a:defRPr>
            </a:lvl5pPr>
            <a:lvl6pPr marL="2514600" indent="-228600" defTabSz="457200" eaLnBrk="0" fontAlgn="base" hangingPunct="0">
              <a:spcBef>
                <a:spcPct val="0"/>
              </a:spcBef>
              <a:spcAft>
                <a:spcPct val="0"/>
              </a:spcAft>
              <a:defRPr sz="2400">
                <a:latin typeface="Arial" charset="0"/>
                <a:ea typeface="ヒラギノ角ゴ Pro W3" pitchFamily="-65" charset="-128"/>
              </a:defRPr>
            </a:lvl6pPr>
            <a:lvl7pPr marL="2971800" indent="-228600" defTabSz="457200" eaLnBrk="0" fontAlgn="base" hangingPunct="0">
              <a:spcBef>
                <a:spcPct val="0"/>
              </a:spcBef>
              <a:spcAft>
                <a:spcPct val="0"/>
              </a:spcAft>
              <a:defRPr sz="2400">
                <a:latin typeface="Arial" charset="0"/>
                <a:ea typeface="ヒラギノ角ゴ Pro W3" pitchFamily="-65" charset="-128"/>
              </a:defRPr>
            </a:lvl7pPr>
            <a:lvl8pPr marL="3429000" indent="-228600" defTabSz="457200" eaLnBrk="0" fontAlgn="base" hangingPunct="0">
              <a:spcBef>
                <a:spcPct val="0"/>
              </a:spcBef>
              <a:spcAft>
                <a:spcPct val="0"/>
              </a:spcAft>
              <a:defRPr sz="2400">
                <a:latin typeface="Arial" charset="0"/>
                <a:ea typeface="ヒラギノ角ゴ Pro W3" pitchFamily="-65" charset="-128"/>
              </a:defRPr>
            </a:lvl8pPr>
            <a:lvl9pPr marL="3886200" indent="-228600" defTabSz="457200" eaLnBrk="0" fontAlgn="base" hangingPunct="0">
              <a:spcBef>
                <a:spcPct val="0"/>
              </a:spcBef>
              <a:spcAft>
                <a:spcPct val="0"/>
              </a:spcAft>
              <a:defRPr sz="2400">
                <a:latin typeface="Arial" charset="0"/>
                <a:ea typeface="ヒラギノ角ゴ Pro W3" pitchFamily="-65" charset="-128"/>
              </a:defRPr>
            </a:lvl9pPr>
          </a:lstStyle>
          <a:p>
            <a:pPr>
              <a:lnSpc>
                <a:spcPct val="100000"/>
              </a:lnSpc>
            </a:pPr>
            <a:r>
              <a:rPr lang="en-GB" sz="1600" b="1" dirty="0"/>
              <a:t>82% of UK adults have seen OOH in the past week and a highly visible medium to heavy users of other offline and online media </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594346581"/>
              </p:ext>
            </p:extLst>
          </p:nvPr>
        </p:nvGraphicFramePr>
        <p:xfrm>
          <a:off x="438150" y="2244725"/>
          <a:ext cx="11328400" cy="32575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1487872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4"/>
          <p:cNvSpPr>
            <a:spLocks noGrp="1"/>
          </p:cNvSpPr>
          <p:nvPr>
            <p:ph type="title"/>
          </p:nvPr>
        </p:nvSpPr>
        <p:spPr/>
        <p:txBody>
          <a:bodyPr/>
          <a:lstStyle/>
          <a:p>
            <a:r>
              <a:rPr lang="en-GB" smtClean="0"/>
              <a:t>People who see film posters are more likely to act</a:t>
            </a:r>
            <a:endParaRPr lang="en-GB" dirty="0" smtClean="0"/>
          </a:p>
        </p:txBody>
      </p:sp>
      <p:graphicFrame>
        <p:nvGraphicFramePr>
          <p:cNvPr id="4" name="Chart 3"/>
          <p:cNvGraphicFramePr>
            <a:graphicFrameLocks/>
          </p:cNvGraphicFramePr>
          <p:nvPr>
            <p:extLst>
              <p:ext uri="{D42A27DB-BD31-4B8C-83A1-F6EECF244321}">
                <p14:modId xmlns:p14="http://schemas.microsoft.com/office/powerpoint/2010/main" val="1845951580"/>
              </p:ext>
            </p:extLst>
          </p:nvPr>
        </p:nvGraphicFramePr>
        <p:xfrm>
          <a:off x="4702629" y="2244725"/>
          <a:ext cx="7007962" cy="32575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val="3586378782"/>
              </p:ext>
            </p:extLst>
          </p:nvPr>
        </p:nvGraphicFramePr>
        <p:xfrm>
          <a:off x="438150" y="2244725"/>
          <a:ext cx="3947238" cy="325755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438150" y="5590516"/>
            <a:ext cx="5761897" cy="234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nSpc>
                <a:spcPct val="90000"/>
              </a:lnSpc>
              <a:spcBef>
                <a:spcPts val="100"/>
              </a:spcBef>
              <a:defRPr sz="800">
                <a:latin typeface="Arial" charset="0"/>
                <a:ea typeface="ヒラギノ角ゴ Pro W3" pitchFamily="-65" charset="-128"/>
              </a:defRPr>
            </a:lvl1pPr>
            <a:lvl2pPr marL="742950" indent="-285750" eaLnBrk="0" hangingPunct="0">
              <a:defRPr sz="2400">
                <a:latin typeface="Arial" charset="0"/>
                <a:ea typeface="ヒラギノ角ゴ Pro W3" pitchFamily="-65" charset="-128"/>
              </a:defRPr>
            </a:lvl2pPr>
            <a:lvl3pPr marL="1143000" indent="-228600" eaLnBrk="0" hangingPunct="0">
              <a:defRPr sz="2400">
                <a:latin typeface="Arial" charset="0"/>
                <a:ea typeface="ヒラギノ角ゴ Pro W3" pitchFamily="-65" charset="-128"/>
              </a:defRPr>
            </a:lvl3pPr>
            <a:lvl4pPr marL="1600200" indent="-228600" eaLnBrk="0" hangingPunct="0">
              <a:defRPr sz="2400">
                <a:latin typeface="Arial" charset="0"/>
                <a:ea typeface="ヒラギノ角ゴ Pro W3" pitchFamily="-65" charset="-128"/>
              </a:defRPr>
            </a:lvl4pPr>
            <a:lvl5pPr marL="2057400" indent="-228600" eaLnBrk="0" hangingPunct="0">
              <a:defRPr sz="2400">
                <a:latin typeface="Arial" charset="0"/>
                <a:ea typeface="ヒラギノ角ゴ Pro W3" pitchFamily="-65" charset="-128"/>
              </a:defRPr>
            </a:lvl5pPr>
            <a:lvl6pPr marL="2514600" indent="-228600" defTabSz="457200" eaLnBrk="0" fontAlgn="base" hangingPunct="0">
              <a:spcBef>
                <a:spcPct val="0"/>
              </a:spcBef>
              <a:spcAft>
                <a:spcPct val="0"/>
              </a:spcAft>
              <a:defRPr sz="2400">
                <a:latin typeface="Arial" charset="0"/>
                <a:ea typeface="ヒラギノ角ゴ Pro W3" pitchFamily="-65" charset="-128"/>
              </a:defRPr>
            </a:lvl6pPr>
            <a:lvl7pPr marL="2971800" indent="-228600" defTabSz="457200" eaLnBrk="0" fontAlgn="base" hangingPunct="0">
              <a:spcBef>
                <a:spcPct val="0"/>
              </a:spcBef>
              <a:spcAft>
                <a:spcPct val="0"/>
              </a:spcAft>
              <a:defRPr sz="2400">
                <a:latin typeface="Arial" charset="0"/>
                <a:ea typeface="ヒラギノ角ゴ Pro W3" pitchFamily="-65" charset="-128"/>
              </a:defRPr>
            </a:lvl7pPr>
            <a:lvl8pPr marL="3429000" indent="-228600" defTabSz="457200" eaLnBrk="0" fontAlgn="base" hangingPunct="0">
              <a:spcBef>
                <a:spcPct val="0"/>
              </a:spcBef>
              <a:spcAft>
                <a:spcPct val="0"/>
              </a:spcAft>
              <a:defRPr sz="2400">
                <a:latin typeface="Arial" charset="0"/>
                <a:ea typeface="ヒラギノ角ゴ Pro W3" pitchFamily="-65" charset="-128"/>
              </a:defRPr>
            </a:lvl8pPr>
            <a:lvl9pPr marL="3886200" indent="-228600" defTabSz="457200" eaLnBrk="0" fontAlgn="base" hangingPunct="0">
              <a:spcBef>
                <a:spcPct val="0"/>
              </a:spcBef>
              <a:spcAft>
                <a:spcPct val="0"/>
              </a:spcAft>
              <a:defRPr sz="2400">
                <a:latin typeface="Arial" charset="0"/>
                <a:ea typeface="ヒラギノ角ゴ Pro W3" pitchFamily="-65" charset="-128"/>
              </a:defRPr>
            </a:lvl9pPr>
          </a:lstStyle>
          <a:p>
            <a:r>
              <a:rPr lang="en-GB" dirty="0"/>
              <a:t>The Customer Journey 2012</a:t>
            </a:r>
          </a:p>
          <a:p>
            <a:r>
              <a:rPr lang="en-GB" dirty="0"/>
              <a:t>Searched from home/work</a:t>
            </a:r>
          </a:p>
        </p:txBody>
      </p:sp>
      <p:sp>
        <p:nvSpPr>
          <p:cNvPr id="8" name="Text Placeholder 5"/>
          <p:cNvSpPr txBox="1">
            <a:spLocks/>
          </p:cNvSpPr>
          <p:nvPr/>
        </p:nvSpPr>
        <p:spPr bwMode="auto">
          <a:xfrm>
            <a:off x="438150" y="1296988"/>
            <a:ext cx="929367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en-US"/>
            </a:defPPr>
            <a:lvl1pPr>
              <a:lnSpc>
                <a:spcPct val="90000"/>
              </a:lnSpc>
              <a:spcBef>
                <a:spcPts val="100"/>
              </a:spcBef>
              <a:defRPr sz="800">
                <a:latin typeface="Arial" charset="0"/>
                <a:ea typeface="ヒラギノ角ゴ Pro W3" pitchFamily="-65" charset="-128"/>
              </a:defRPr>
            </a:lvl1pPr>
            <a:lvl2pPr marL="742950" indent="-285750" eaLnBrk="0" hangingPunct="0">
              <a:defRPr sz="2400">
                <a:latin typeface="Arial" charset="0"/>
                <a:ea typeface="ヒラギノ角ゴ Pro W3" pitchFamily="-65" charset="-128"/>
              </a:defRPr>
            </a:lvl2pPr>
            <a:lvl3pPr marL="1143000" indent="-228600" eaLnBrk="0" hangingPunct="0">
              <a:defRPr sz="2400">
                <a:latin typeface="Arial" charset="0"/>
                <a:ea typeface="ヒラギノ角ゴ Pro W3" pitchFamily="-65" charset="-128"/>
              </a:defRPr>
            </a:lvl3pPr>
            <a:lvl4pPr marL="1600200" indent="-228600" eaLnBrk="0" hangingPunct="0">
              <a:defRPr sz="2400">
                <a:latin typeface="Arial" charset="0"/>
                <a:ea typeface="ヒラギノ角ゴ Pro W3" pitchFamily="-65" charset="-128"/>
              </a:defRPr>
            </a:lvl4pPr>
            <a:lvl5pPr marL="2057400" indent="-228600" eaLnBrk="0" hangingPunct="0">
              <a:defRPr sz="2400">
                <a:latin typeface="Arial" charset="0"/>
                <a:ea typeface="ヒラギノ角ゴ Pro W3" pitchFamily="-65" charset="-128"/>
              </a:defRPr>
            </a:lvl5pPr>
            <a:lvl6pPr marL="2514600" indent="-228600" defTabSz="457200" eaLnBrk="0" fontAlgn="base" hangingPunct="0">
              <a:spcBef>
                <a:spcPct val="0"/>
              </a:spcBef>
              <a:spcAft>
                <a:spcPct val="0"/>
              </a:spcAft>
              <a:defRPr sz="2400">
                <a:latin typeface="Arial" charset="0"/>
                <a:ea typeface="ヒラギノ角ゴ Pro W3" pitchFamily="-65" charset="-128"/>
              </a:defRPr>
            </a:lvl6pPr>
            <a:lvl7pPr marL="2971800" indent="-228600" defTabSz="457200" eaLnBrk="0" fontAlgn="base" hangingPunct="0">
              <a:spcBef>
                <a:spcPct val="0"/>
              </a:spcBef>
              <a:spcAft>
                <a:spcPct val="0"/>
              </a:spcAft>
              <a:defRPr sz="2400">
                <a:latin typeface="Arial" charset="0"/>
                <a:ea typeface="ヒラギノ角ゴ Pro W3" pitchFamily="-65" charset="-128"/>
              </a:defRPr>
            </a:lvl7pPr>
            <a:lvl8pPr marL="3429000" indent="-228600" defTabSz="457200" eaLnBrk="0" fontAlgn="base" hangingPunct="0">
              <a:spcBef>
                <a:spcPct val="0"/>
              </a:spcBef>
              <a:spcAft>
                <a:spcPct val="0"/>
              </a:spcAft>
              <a:defRPr sz="2400">
                <a:latin typeface="Arial" charset="0"/>
                <a:ea typeface="ヒラギノ角ゴ Pro W3" pitchFamily="-65" charset="-128"/>
              </a:defRPr>
            </a:lvl8pPr>
            <a:lvl9pPr marL="3886200" indent="-228600" defTabSz="457200" eaLnBrk="0" fontAlgn="base" hangingPunct="0">
              <a:spcBef>
                <a:spcPct val="0"/>
              </a:spcBef>
              <a:spcAft>
                <a:spcPct val="0"/>
              </a:spcAft>
              <a:defRPr sz="2400">
                <a:latin typeface="Arial" charset="0"/>
                <a:ea typeface="ヒラギノ角ゴ Pro W3" pitchFamily="-65" charset="-128"/>
              </a:defRPr>
            </a:lvl9pPr>
          </a:lstStyle>
          <a:p>
            <a:pPr>
              <a:lnSpc>
                <a:spcPct val="100000"/>
              </a:lnSpc>
            </a:pPr>
            <a:r>
              <a:rPr lang="en-GB" sz="1600" b="1" dirty="0"/>
              <a:t>Those seeing OOH ads are more likely to search and learn about companies or products they’ve seen advertised, but people in the cinema market are even more likely to do so</a:t>
            </a:r>
          </a:p>
        </p:txBody>
      </p:sp>
    </p:spTree>
    <p:extLst>
      <p:ext uri="{BB962C8B-B14F-4D97-AF65-F5344CB8AC3E}">
        <p14:creationId xmlns:p14="http://schemas.microsoft.com/office/powerpoint/2010/main" val="265316502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4"/>
          <p:cNvSpPr>
            <a:spLocks noGrp="1"/>
          </p:cNvSpPr>
          <p:nvPr>
            <p:ph type="title"/>
          </p:nvPr>
        </p:nvSpPr>
        <p:spPr/>
        <p:txBody>
          <a:bodyPr/>
          <a:lstStyle/>
          <a:p>
            <a:r>
              <a:rPr lang="en-GB" smtClean="0"/>
              <a:t>For cinema releases, frequency builds search and purchase</a:t>
            </a:r>
            <a:endParaRPr lang="en-GB" dirty="0" smtClean="0"/>
          </a:p>
        </p:txBody>
      </p:sp>
      <p:sp>
        <p:nvSpPr>
          <p:cNvPr id="3" name="TextBox 2"/>
          <p:cNvSpPr txBox="1"/>
          <p:nvPr/>
        </p:nvSpPr>
        <p:spPr>
          <a:xfrm>
            <a:off x="438150" y="5584623"/>
            <a:ext cx="5761897" cy="11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nSpc>
                <a:spcPct val="90000"/>
              </a:lnSpc>
              <a:spcBef>
                <a:spcPts val="100"/>
              </a:spcBef>
              <a:defRPr sz="800">
                <a:latin typeface="Arial" charset="0"/>
                <a:ea typeface="ヒラギノ角ゴ Pro W3" pitchFamily="-65" charset="-128"/>
              </a:defRPr>
            </a:lvl1pPr>
            <a:lvl2pPr marL="742950" indent="-285750" eaLnBrk="0" hangingPunct="0">
              <a:defRPr sz="2400">
                <a:latin typeface="Arial" charset="0"/>
                <a:ea typeface="ヒラギノ角ゴ Pro W3" pitchFamily="-65" charset="-128"/>
              </a:defRPr>
            </a:lvl2pPr>
            <a:lvl3pPr marL="1143000" indent="-228600" eaLnBrk="0" hangingPunct="0">
              <a:defRPr sz="2400">
                <a:latin typeface="Arial" charset="0"/>
                <a:ea typeface="ヒラギノ角ゴ Pro W3" pitchFamily="-65" charset="-128"/>
              </a:defRPr>
            </a:lvl3pPr>
            <a:lvl4pPr marL="1600200" indent="-228600" eaLnBrk="0" hangingPunct="0">
              <a:defRPr sz="2400">
                <a:latin typeface="Arial" charset="0"/>
                <a:ea typeface="ヒラギノ角ゴ Pro W3" pitchFamily="-65" charset="-128"/>
              </a:defRPr>
            </a:lvl4pPr>
            <a:lvl5pPr marL="2057400" indent="-228600" eaLnBrk="0" hangingPunct="0">
              <a:defRPr sz="2400">
                <a:latin typeface="Arial" charset="0"/>
                <a:ea typeface="ヒラギノ角ゴ Pro W3" pitchFamily="-65" charset="-128"/>
              </a:defRPr>
            </a:lvl5pPr>
            <a:lvl6pPr marL="2514600" indent="-228600" defTabSz="457200" eaLnBrk="0" fontAlgn="base" hangingPunct="0">
              <a:spcBef>
                <a:spcPct val="0"/>
              </a:spcBef>
              <a:spcAft>
                <a:spcPct val="0"/>
              </a:spcAft>
              <a:defRPr sz="2400">
                <a:latin typeface="Arial" charset="0"/>
                <a:ea typeface="ヒラギノ角ゴ Pro W3" pitchFamily="-65" charset="-128"/>
              </a:defRPr>
            </a:lvl6pPr>
            <a:lvl7pPr marL="2971800" indent="-228600" defTabSz="457200" eaLnBrk="0" fontAlgn="base" hangingPunct="0">
              <a:spcBef>
                <a:spcPct val="0"/>
              </a:spcBef>
              <a:spcAft>
                <a:spcPct val="0"/>
              </a:spcAft>
              <a:defRPr sz="2400">
                <a:latin typeface="Arial" charset="0"/>
                <a:ea typeface="ヒラギノ角ゴ Pro W3" pitchFamily="-65" charset="-128"/>
              </a:defRPr>
            </a:lvl7pPr>
            <a:lvl8pPr marL="3429000" indent="-228600" defTabSz="457200" eaLnBrk="0" fontAlgn="base" hangingPunct="0">
              <a:spcBef>
                <a:spcPct val="0"/>
              </a:spcBef>
              <a:spcAft>
                <a:spcPct val="0"/>
              </a:spcAft>
              <a:defRPr sz="2400">
                <a:latin typeface="Arial" charset="0"/>
                <a:ea typeface="ヒラギノ角ゴ Pro W3" pitchFamily="-65" charset="-128"/>
              </a:defRPr>
            </a:lvl8pPr>
            <a:lvl9pPr marL="3886200" indent="-228600" defTabSz="457200" eaLnBrk="0" fontAlgn="base" hangingPunct="0">
              <a:spcBef>
                <a:spcPct val="0"/>
              </a:spcBef>
              <a:spcAft>
                <a:spcPct val="0"/>
              </a:spcAft>
              <a:defRPr sz="2400">
                <a:latin typeface="Arial" charset="0"/>
                <a:ea typeface="ヒラギノ角ゴ Pro W3" pitchFamily="-65" charset="-128"/>
              </a:defRPr>
            </a:lvl9pPr>
          </a:lstStyle>
          <a:p>
            <a:r>
              <a:rPr lang="en-GB" dirty="0"/>
              <a:t>The Customer Journey 2012</a:t>
            </a:r>
          </a:p>
        </p:txBody>
      </p:sp>
      <p:sp>
        <p:nvSpPr>
          <p:cNvPr id="9" name="Text Placeholder 5"/>
          <p:cNvSpPr txBox="1">
            <a:spLocks/>
          </p:cNvSpPr>
          <p:nvPr/>
        </p:nvSpPr>
        <p:spPr bwMode="auto">
          <a:xfrm>
            <a:off x="438150" y="1296988"/>
            <a:ext cx="767948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en-US"/>
            </a:defPPr>
            <a:lvl1pPr>
              <a:lnSpc>
                <a:spcPct val="90000"/>
              </a:lnSpc>
              <a:spcBef>
                <a:spcPts val="100"/>
              </a:spcBef>
              <a:defRPr sz="800">
                <a:latin typeface="Arial" charset="0"/>
                <a:ea typeface="ヒラギノ角ゴ Pro W3" pitchFamily="-65" charset="-128"/>
              </a:defRPr>
            </a:lvl1pPr>
            <a:lvl2pPr marL="742950" indent="-285750" eaLnBrk="0" hangingPunct="0">
              <a:defRPr sz="2400">
                <a:latin typeface="Arial" charset="0"/>
                <a:ea typeface="ヒラギノ角ゴ Pro W3" pitchFamily="-65" charset="-128"/>
              </a:defRPr>
            </a:lvl2pPr>
            <a:lvl3pPr marL="1143000" indent="-228600" eaLnBrk="0" hangingPunct="0">
              <a:defRPr sz="2400">
                <a:latin typeface="Arial" charset="0"/>
                <a:ea typeface="ヒラギノ角ゴ Pro W3" pitchFamily="-65" charset="-128"/>
              </a:defRPr>
            </a:lvl3pPr>
            <a:lvl4pPr marL="1600200" indent="-228600" eaLnBrk="0" hangingPunct="0">
              <a:defRPr sz="2400">
                <a:latin typeface="Arial" charset="0"/>
                <a:ea typeface="ヒラギノ角ゴ Pro W3" pitchFamily="-65" charset="-128"/>
              </a:defRPr>
            </a:lvl4pPr>
            <a:lvl5pPr marL="2057400" indent="-228600" eaLnBrk="0" hangingPunct="0">
              <a:defRPr sz="2400">
                <a:latin typeface="Arial" charset="0"/>
                <a:ea typeface="ヒラギノ角ゴ Pro W3" pitchFamily="-65" charset="-128"/>
              </a:defRPr>
            </a:lvl5pPr>
            <a:lvl6pPr marL="2514600" indent="-228600" defTabSz="457200" eaLnBrk="0" fontAlgn="base" hangingPunct="0">
              <a:spcBef>
                <a:spcPct val="0"/>
              </a:spcBef>
              <a:spcAft>
                <a:spcPct val="0"/>
              </a:spcAft>
              <a:defRPr sz="2400">
                <a:latin typeface="Arial" charset="0"/>
                <a:ea typeface="ヒラギノ角ゴ Pro W3" pitchFamily="-65" charset="-128"/>
              </a:defRPr>
            </a:lvl6pPr>
            <a:lvl7pPr marL="2971800" indent="-228600" defTabSz="457200" eaLnBrk="0" fontAlgn="base" hangingPunct="0">
              <a:spcBef>
                <a:spcPct val="0"/>
              </a:spcBef>
              <a:spcAft>
                <a:spcPct val="0"/>
              </a:spcAft>
              <a:defRPr sz="2400">
                <a:latin typeface="Arial" charset="0"/>
                <a:ea typeface="ヒラギノ角ゴ Pro W3" pitchFamily="-65" charset="-128"/>
              </a:defRPr>
            </a:lvl7pPr>
            <a:lvl8pPr marL="3429000" indent="-228600" defTabSz="457200" eaLnBrk="0" fontAlgn="base" hangingPunct="0">
              <a:spcBef>
                <a:spcPct val="0"/>
              </a:spcBef>
              <a:spcAft>
                <a:spcPct val="0"/>
              </a:spcAft>
              <a:defRPr sz="2400">
                <a:latin typeface="Arial" charset="0"/>
                <a:ea typeface="ヒラギノ角ゴ Pro W3" pitchFamily="-65" charset="-128"/>
              </a:defRPr>
            </a:lvl8pPr>
            <a:lvl9pPr marL="3886200" indent="-228600" defTabSz="457200" eaLnBrk="0" fontAlgn="base" hangingPunct="0">
              <a:spcBef>
                <a:spcPct val="0"/>
              </a:spcBef>
              <a:spcAft>
                <a:spcPct val="0"/>
              </a:spcAft>
              <a:defRPr sz="2400">
                <a:latin typeface="Arial" charset="0"/>
                <a:ea typeface="ヒラギノ角ゴ Pro W3" pitchFamily="-65" charset="-128"/>
              </a:defRPr>
            </a:lvl9pPr>
          </a:lstStyle>
          <a:p>
            <a:pPr>
              <a:lnSpc>
                <a:spcPct val="100000"/>
              </a:lnSpc>
            </a:pPr>
            <a:r>
              <a:rPr lang="en-GB" sz="1600" b="1" dirty="0"/>
              <a:t>Repeated exposure to OOH generates an uplift in web searching and on purchase especially at the highest exposure (e.g. 5+ exposures</a:t>
            </a:r>
            <a:r>
              <a:rPr lang="en-GB" sz="1600" b="1" dirty="0" smtClean="0"/>
              <a:t>)</a:t>
            </a:r>
            <a:endParaRPr lang="en-GB" sz="1600" b="1"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004982696"/>
              </p:ext>
            </p:extLst>
          </p:nvPr>
        </p:nvGraphicFramePr>
        <p:xfrm>
          <a:off x="438150" y="2244725"/>
          <a:ext cx="11328400" cy="32575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8457419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utSmart">
  <a:themeElements>
    <a:clrScheme name="OutSmart">
      <a:dk1>
        <a:srgbClr val="7A7D81"/>
      </a:dk1>
      <a:lt1>
        <a:sysClr val="window" lastClr="FFFFFF"/>
      </a:lt1>
      <a:dk2>
        <a:srgbClr val="A2B2C8"/>
      </a:dk2>
      <a:lt2>
        <a:srgbClr val="F6F5EE"/>
      </a:lt2>
      <a:accent1>
        <a:srgbClr val="8B2CB1"/>
      </a:accent1>
      <a:accent2>
        <a:srgbClr val="FF7E0E"/>
      </a:accent2>
      <a:accent3>
        <a:srgbClr val="99C900"/>
      </a:accent3>
      <a:accent4>
        <a:srgbClr val="00C6B7"/>
      </a:accent4>
      <a:accent5>
        <a:srgbClr val="E31C79"/>
      </a:accent5>
      <a:accent6>
        <a:srgbClr val="7A7D81"/>
      </a:accent6>
      <a:hlink>
        <a:srgbClr val="E31C79"/>
      </a:hlink>
      <a:folHlink>
        <a:srgbClr val="1D1D1B"/>
      </a:folHlink>
    </a:clrScheme>
    <a:fontScheme name="Outsmart">
      <a:majorFont>
        <a:latin typeface="Arial"/>
        <a:ea typeface=""/>
        <a:cs typeface=""/>
      </a:majorFont>
      <a:minorFont>
        <a:latin typeface="Century School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err="1"/>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utSmart">
    <a:dk1>
      <a:srgbClr val="7A7D81"/>
    </a:dk1>
    <a:lt1>
      <a:sysClr val="window" lastClr="FFFFFF"/>
    </a:lt1>
    <a:dk2>
      <a:srgbClr val="A2B2C8"/>
    </a:dk2>
    <a:lt2>
      <a:srgbClr val="F6F5EE"/>
    </a:lt2>
    <a:accent1>
      <a:srgbClr val="8B2CB1"/>
    </a:accent1>
    <a:accent2>
      <a:srgbClr val="FF7E0E"/>
    </a:accent2>
    <a:accent3>
      <a:srgbClr val="99C900"/>
    </a:accent3>
    <a:accent4>
      <a:srgbClr val="00C6B7"/>
    </a:accent4>
    <a:accent5>
      <a:srgbClr val="E31C79"/>
    </a:accent5>
    <a:accent6>
      <a:srgbClr val="7A7D81"/>
    </a:accent6>
    <a:hlink>
      <a:srgbClr val="E31C79"/>
    </a:hlink>
    <a:folHlink>
      <a:srgbClr val="1D1D1B"/>
    </a:folHlink>
  </a:clrScheme>
  <a:fontScheme name="Outsmart">
    <a:majorFont>
      <a:latin typeface="Arial"/>
      <a:ea typeface=""/>
      <a:cs typeface=""/>
    </a:majorFont>
    <a:minorFont>
      <a:latin typeface="Century School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utSmart">
    <a:dk1>
      <a:srgbClr val="7A7D81"/>
    </a:dk1>
    <a:lt1>
      <a:sysClr val="window" lastClr="FFFFFF"/>
    </a:lt1>
    <a:dk2>
      <a:srgbClr val="A2B2C8"/>
    </a:dk2>
    <a:lt2>
      <a:srgbClr val="F6F5EE"/>
    </a:lt2>
    <a:accent1>
      <a:srgbClr val="8B2CB1"/>
    </a:accent1>
    <a:accent2>
      <a:srgbClr val="FF7E0E"/>
    </a:accent2>
    <a:accent3>
      <a:srgbClr val="99C900"/>
    </a:accent3>
    <a:accent4>
      <a:srgbClr val="00C6B7"/>
    </a:accent4>
    <a:accent5>
      <a:srgbClr val="E31C79"/>
    </a:accent5>
    <a:accent6>
      <a:srgbClr val="7A7D81"/>
    </a:accent6>
    <a:hlink>
      <a:srgbClr val="E31C79"/>
    </a:hlink>
    <a:folHlink>
      <a:srgbClr val="1D1D1B"/>
    </a:folHlink>
  </a:clrScheme>
  <a:fontScheme name="Outsmart">
    <a:majorFont>
      <a:latin typeface="Arial"/>
      <a:ea typeface=""/>
      <a:cs typeface=""/>
    </a:majorFont>
    <a:minorFont>
      <a:latin typeface="Century School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utSmart">
    <a:dk1>
      <a:srgbClr val="7A7D81"/>
    </a:dk1>
    <a:lt1>
      <a:sysClr val="window" lastClr="FFFFFF"/>
    </a:lt1>
    <a:dk2>
      <a:srgbClr val="A2B2C8"/>
    </a:dk2>
    <a:lt2>
      <a:srgbClr val="F6F5EE"/>
    </a:lt2>
    <a:accent1>
      <a:srgbClr val="8B2CB1"/>
    </a:accent1>
    <a:accent2>
      <a:srgbClr val="FF7E0E"/>
    </a:accent2>
    <a:accent3>
      <a:srgbClr val="99C900"/>
    </a:accent3>
    <a:accent4>
      <a:srgbClr val="00C6B7"/>
    </a:accent4>
    <a:accent5>
      <a:srgbClr val="E31C79"/>
    </a:accent5>
    <a:accent6>
      <a:srgbClr val="7A7D81"/>
    </a:accent6>
    <a:hlink>
      <a:srgbClr val="E31C79"/>
    </a:hlink>
    <a:folHlink>
      <a:srgbClr val="1D1D1B"/>
    </a:folHlink>
  </a:clrScheme>
  <a:fontScheme name="Outsmart">
    <a:majorFont>
      <a:latin typeface="Arial"/>
      <a:ea typeface=""/>
      <a:cs typeface=""/>
    </a:majorFont>
    <a:minorFont>
      <a:latin typeface="Century School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utSmart">
    <a:dk1>
      <a:srgbClr val="7A7D81"/>
    </a:dk1>
    <a:lt1>
      <a:sysClr val="window" lastClr="FFFFFF"/>
    </a:lt1>
    <a:dk2>
      <a:srgbClr val="A2B2C8"/>
    </a:dk2>
    <a:lt2>
      <a:srgbClr val="F6F5EE"/>
    </a:lt2>
    <a:accent1>
      <a:srgbClr val="8B2CB1"/>
    </a:accent1>
    <a:accent2>
      <a:srgbClr val="FF7E0E"/>
    </a:accent2>
    <a:accent3>
      <a:srgbClr val="99C900"/>
    </a:accent3>
    <a:accent4>
      <a:srgbClr val="00C6B7"/>
    </a:accent4>
    <a:accent5>
      <a:srgbClr val="E31C79"/>
    </a:accent5>
    <a:accent6>
      <a:srgbClr val="7A7D81"/>
    </a:accent6>
    <a:hlink>
      <a:srgbClr val="E31C79"/>
    </a:hlink>
    <a:folHlink>
      <a:srgbClr val="1D1D1B"/>
    </a:folHlink>
  </a:clrScheme>
  <a:fontScheme name="Outsmart">
    <a:majorFont>
      <a:latin typeface="Arial"/>
      <a:ea typeface=""/>
      <a:cs typeface=""/>
    </a:majorFont>
    <a:minorFont>
      <a:latin typeface="Century School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utSmart">
    <a:dk1>
      <a:srgbClr val="7A7D81"/>
    </a:dk1>
    <a:lt1>
      <a:sysClr val="window" lastClr="FFFFFF"/>
    </a:lt1>
    <a:dk2>
      <a:srgbClr val="A2B2C8"/>
    </a:dk2>
    <a:lt2>
      <a:srgbClr val="F6F5EE"/>
    </a:lt2>
    <a:accent1>
      <a:srgbClr val="8B2CB1"/>
    </a:accent1>
    <a:accent2>
      <a:srgbClr val="FF7E0E"/>
    </a:accent2>
    <a:accent3>
      <a:srgbClr val="99C900"/>
    </a:accent3>
    <a:accent4>
      <a:srgbClr val="00C6B7"/>
    </a:accent4>
    <a:accent5>
      <a:srgbClr val="E31C79"/>
    </a:accent5>
    <a:accent6>
      <a:srgbClr val="7A7D81"/>
    </a:accent6>
    <a:hlink>
      <a:srgbClr val="E31C79"/>
    </a:hlink>
    <a:folHlink>
      <a:srgbClr val="1D1D1B"/>
    </a:folHlink>
  </a:clrScheme>
  <a:fontScheme name="Outsmart">
    <a:majorFont>
      <a:latin typeface="Arial"/>
      <a:ea typeface=""/>
      <a:cs typeface=""/>
    </a:majorFont>
    <a:minorFont>
      <a:latin typeface="Century School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utSmart">
    <a:dk1>
      <a:srgbClr val="7A7D81"/>
    </a:dk1>
    <a:lt1>
      <a:sysClr val="window" lastClr="FFFFFF"/>
    </a:lt1>
    <a:dk2>
      <a:srgbClr val="A2B2C8"/>
    </a:dk2>
    <a:lt2>
      <a:srgbClr val="F6F5EE"/>
    </a:lt2>
    <a:accent1>
      <a:srgbClr val="8B2CB1"/>
    </a:accent1>
    <a:accent2>
      <a:srgbClr val="FF7E0E"/>
    </a:accent2>
    <a:accent3>
      <a:srgbClr val="99C900"/>
    </a:accent3>
    <a:accent4>
      <a:srgbClr val="00C6B7"/>
    </a:accent4>
    <a:accent5>
      <a:srgbClr val="E31C79"/>
    </a:accent5>
    <a:accent6>
      <a:srgbClr val="7A7D81"/>
    </a:accent6>
    <a:hlink>
      <a:srgbClr val="E31C79"/>
    </a:hlink>
    <a:folHlink>
      <a:srgbClr val="1D1D1B"/>
    </a:folHlink>
  </a:clrScheme>
  <a:fontScheme name="Outsmart">
    <a:majorFont>
      <a:latin typeface="Arial"/>
      <a:ea typeface=""/>
      <a:cs typeface=""/>
    </a:majorFont>
    <a:minorFont>
      <a:latin typeface="Century School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utSmart">
    <a:dk1>
      <a:srgbClr val="7A7D81"/>
    </a:dk1>
    <a:lt1>
      <a:sysClr val="window" lastClr="FFFFFF"/>
    </a:lt1>
    <a:dk2>
      <a:srgbClr val="A2B2C8"/>
    </a:dk2>
    <a:lt2>
      <a:srgbClr val="F6F5EE"/>
    </a:lt2>
    <a:accent1>
      <a:srgbClr val="8B2CB1"/>
    </a:accent1>
    <a:accent2>
      <a:srgbClr val="FF7E0E"/>
    </a:accent2>
    <a:accent3>
      <a:srgbClr val="99C900"/>
    </a:accent3>
    <a:accent4>
      <a:srgbClr val="00C6B7"/>
    </a:accent4>
    <a:accent5>
      <a:srgbClr val="E31C79"/>
    </a:accent5>
    <a:accent6>
      <a:srgbClr val="7A7D81"/>
    </a:accent6>
    <a:hlink>
      <a:srgbClr val="E31C79"/>
    </a:hlink>
    <a:folHlink>
      <a:srgbClr val="1D1D1B"/>
    </a:folHlink>
  </a:clrScheme>
  <a:fontScheme name="Outsmart">
    <a:majorFont>
      <a:latin typeface="Arial"/>
      <a:ea typeface=""/>
      <a:cs typeface=""/>
    </a:majorFont>
    <a:minorFont>
      <a:latin typeface="Century School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utSmart">
    <a:dk1>
      <a:srgbClr val="7A7D81"/>
    </a:dk1>
    <a:lt1>
      <a:sysClr val="window" lastClr="FFFFFF"/>
    </a:lt1>
    <a:dk2>
      <a:srgbClr val="A2B2C8"/>
    </a:dk2>
    <a:lt2>
      <a:srgbClr val="F6F5EE"/>
    </a:lt2>
    <a:accent1>
      <a:srgbClr val="8B2CB1"/>
    </a:accent1>
    <a:accent2>
      <a:srgbClr val="FF7E0E"/>
    </a:accent2>
    <a:accent3>
      <a:srgbClr val="99C900"/>
    </a:accent3>
    <a:accent4>
      <a:srgbClr val="00C6B7"/>
    </a:accent4>
    <a:accent5>
      <a:srgbClr val="E31C79"/>
    </a:accent5>
    <a:accent6>
      <a:srgbClr val="7A7D81"/>
    </a:accent6>
    <a:hlink>
      <a:srgbClr val="E31C79"/>
    </a:hlink>
    <a:folHlink>
      <a:srgbClr val="1D1D1B"/>
    </a:folHlink>
  </a:clrScheme>
  <a:fontScheme name="Outsmart">
    <a:majorFont>
      <a:latin typeface="Arial"/>
      <a:ea typeface=""/>
      <a:cs typeface=""/>
    </a:majorFont>
    <a:minorFont>
      <a:latin typeface="Century School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utSmart">
    <a:dk1>
      <a:srgbClr val="7A7D81"/>
    </a:dk1>
    <a:lt1>
      <a:sysClr val="window" lastClr="FFFFFF"/>
    </a:lt1>
    <a:dk2>
      <a:srgbClr val="A2B2C8"/>
    </a:dk2>
    <a:lt2>
      <a:srgbClr val="F6F5EE"/>
    </a:lt2>
    <a:accent1>
      <a:srgbClr val="8B2CB1"/>
    </a:accent1>
    <a:accent2>
      <a:srgbClr val="FF7E0E"/>
    </a:accent2>
    <a:accent3>
      <a:srgbClr val="99C900"/>
    </a:accent3>
    <a:accent4>
      <a:srgbClr val="00C6B7"/>
    </a:accent4>
    <a:accent5>
      <a:srgbClr val="E31C79"/>
    </a:accent5>
    <a:accent6>
      <a:srgbClr val="7A7D81"/>
    </a:accent6>
    <a:hlink>
      <a:srgbClr val="E31C79"/>
    </a:hlink>
    <a:folHlink>
      <a:srgbClr val="1D1D1B"/>
    </a:folHlink>
  </a:clrScheme>
  <a:fontScheme name="Outsmart">
    <a:majorFont>
      <a:latin typeface="Arial"/>
      <a:ea typeface=""/>
      <a:cs typeface=""/>
    </a:majorFont>
    <a:minorFont>
      <a:latin typeface="Century School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utSmart">
    <a:dk1>
      <a:srgbClr val="7A7D81"/>
    </a:dk1>
    <a:lt1>
      <a:sysClr val="window" lastClr="FFFFFF"/>
    </a:lt1>
    <a:dk2>
      <a:srgbClr val="A2B2C8"/>
    </a:dk2>
    <a:lt2>
      <a:srgbClr val="F6F5EE"/>
    </a:lt2>
    <a:accent1>
      <a:srgbClr val="8B2CB1"/>
    </a:accent1>
    <a:accent2>
      <a:srgbClr val="FF7E0E"/>
    </a:accent2>
    <a:accent3>
      <a:srgbClr val="99C900"/>
    </a:accent3>
    <a:accent4>
      <a:srgbClr val="00C6B7"/>
    </a:accent4>
    <a:accent5>
      <a:srgbClr val="E31C79"/>
    </a:accent5>
    <a:accent6>
      <a:srgbClr val="7A7D81"/>
    </a:accent6>
    <a:hlink>
      <a:srgbClr val="E31C79"/>
    </a:hlink>
    <a:folHlink>
      <a:srgbClr val="1D1D1B"/>
    </a:folHlink>
  </a:clrScheme>
  <a:fontScheme name="Outsmart">
    <a:majorFont>
      <a:latin typeface="Arial"/>
      <a:ea typeface=""/>
      <a:cs typeface=""/>
    </a:majorFont>
    <a:minorFont>
      <a:latin typeface="Century School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733</TotalTime>
  <Words>871</Words>
  <Application>Microsoft Macintosh PowerPoint</Application>
  <PresentationFormat>Custom</PresentationFormat>
  <Paragraphs>134</Paragraphs>
  <Slides>13</Slides>
  <Notes>7</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OutSmart</vt:lpstr>
      <vt:lpstr>Out of Home works for Entertainment &amp; Media brands</vt:lpstr>
      <vt:lpstr>Out of Home is a key medium for Entertainment &amp; Media brands </vt:lpstr>
      <vt:lpstr>Leading Entertainment &amp; Media brands trust Out of Home </vt:lpstr>
      <vt:lpstr>People who see a lot of posters are heavy tech and media users</vt:lpstr>
      <vt:lpstr>Some groups of OOH viewers can be even more defined </vt:lpstr>
      <vt:lpstr>Some groups of OOH viewers can be even more defined </vt:lpstr>
      <vt:lpstr>A truly broadcast audience for Entertainment and Media brands</vt:lpstr>
      <vt:lpstr>People who see film posters are more likely to act</vt:lpstr>
      <vt:lpstr>For cinema releases, frequency builds search and purchase</vt:lpstr>
      <vt:lpstr>The Out of Home audience influential in persuading others about TV  </vt:lpstr>
      <vt:lpstr>Out of Home audiences offer the keenest approach to music downloads </vt:lpstr>
      <vt:lpstr>The Out of Home audience actively watches TV On Demand </vt:lpstr>
      <vt:lpstr>Entertainment campaigns get noticed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Anthony Batt</dc:creator>
  <cp:lastModifiedBy>Jamie Collins-Adams</cp:lastModifiedBy>
  <cp:revision>85</cp:revision>
  <dcterms:created xsi:type="dcterms:W3CDTF">2015-08-31T12:50:51Z</dcterms:created>
  <dcterms:modified xsi:type="dcterms:W3CDTF">2015-09-22T14:43:44Z</dcterms:modified>
</cp:coreProperties>
</file>