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6720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Battersea </a:t>
            </a:r>
            <a:r>
              <a:rPr lang="en-GB" smtClean="0">
                <a:solidFill>
                  <a:schemeClr val="tx1"/>
                </a:solidFill>
              </a:rPr>
              <a:t>Dogs Home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375089" y="4030386"/>
            <a:ext cx="11328399" cy="2220945"/>
          </a:xfrm>
        </p:spPr>
        <p:txBody>
          <a:bodyPr>
            <a:noAutofit/>
          </a:bodyPr>
          <a:lstStyle/>
          <a:p>
            <a:r>
              <a:rPr lang="en-GB" dirty="0"/>
              <a:t>Battersea Dogs Home wanted to increase the number of public enquires </a:t>
            </a:r>
            <a:r>
              <a:rPr lang="en-GB" dirty="0" smtClean="0"/>
              <a:t>into adopting the stray dogs which are cared for by </a:t>
            </a:r>
            <a:r>
              <a:rPr lang="en-GB" dirty="0"/>
              <a:t>the </a:t>
            </a:r>
            <a:r>
              <a:rPr lang="en-GB" dirty="0" smtClean="0"/>
              <a:t>charity. </a:t>
            </a:r>
            <a:r>
              <a:rPr lang="en-GB" dirty="0"/>
              <a:t>To do </a:t>
            </a:r>
            <a:r>
              <a:rPr lang="en-GB" dirty="0" smtClean="0"/>
              <a:t>so, </a:t>
            </a:r>
            <a:r>
              <a:rPr lang="en-GB" dirty="0"/>
              <a:t>Battersea </a:t>
            </a:r>
            <a:r>
              <a:rPr lang="en-GB" dirty="0" smtClean="0"/>
              <a:t>Dogs Home </a:t>
            </a:r>
            <a:r>
              <a:rPr lang="en-GB" dirty="0"/>
              <a:t>needed to engage with the public and remind them why dogs are man’s best friend. </a:t>
            </a:r>
          </a:p>
          <a:p>
            <a:endParaRPr lang="en-GB" b="0" dirty="0" smtClean="0"/>
          </a:p>
          <a:p>
            <a:endParaRPr lang="en-GB" b="0" dirty="0"/>
          </a:p>
          <a:p>
            <a:r>
              <a:rPr lang="en-GB" b="0" dirty="0" smtClean="0"/>
              <a:t>The </a:t>
            </a:r>
            <a:r>
              <a:rPr lang="en-GB" b="0" dirty="0"/>
              <a:t>charity’s #</a:t>
            </a:r>
            <a:r>
              <a:rPr lang="en-GB" b="0" dirty="0" err="1"/>
              <a:t>LookingForYou</a:t>
            </a:r>
            <a:r>
              <a:rPr lang="en-GB" b="0" dirty="0"/>
              <a:t> campaign used </a:t>
            </a:r>
            <a:r>
              <a:rPr lang="en-GB" b="0" dirty="0" smtClean="0"/>
              <a:t>Digital Out of Home </a:t>
            </a:r>
            <a:r>
              <a:rPr lang="en-GB" b="0" dirty="0"/>
              <a:t>to </a:t>
            </a:r>
            <a:r>
              <a:rPr lang="en-GB" b="0" dirty="0" smtClean="0"/>
              <a:t>dominate screens </a:t>
            </a:r>
            <a:r>
              <a:rPr lang="en-GB" b="0" dirty="0"/>
              <a:t>across Westfield Stratford</a:t>
            </a:r>
            <a:r>
              <a:rPr lang="en-GB" b="0" dirty="0" smtClean="0"/>
              <a:t>. </a:t>
            </a:r>
            <a:r>
              <a:rPr lang="en-GB" b="0" dirty="0"/>
              <a:t>People visiting the shopping centre </a:t>
            </a:r>
            <a:r>
              <a:rPr lang="en-GB" b="0" dirty="0" smtClean="0"/>
              <a:t>were </a:t>
            </a:r>
            <a:r>
              <a:rPr lang="en-GB" b="0" dirty="0"/>
              <a:t>handed specially designed leaflets containing an RFID tag</a:t>
            </a:r>
            <a:r>
              <a:rPr lang="en-GB" b="0" dirty="0" smtClean="0"/>
              <a:t>. The tag within the leaflet triggered a video of Barley, a former Battersea dog, to play and interact with the public. </a:t>
            </a:r>
            <a:endParaRPr lang="en-GB" b="0" dirty="0"/>
          </a:p>
          <a:p>
            <a:endParaRPr lang="en-GB" b="0" dirty="0" smtClean="0"/>
          </a:p>
          <a:p>
            <a:r>
              <a:rPr lang="en-GB" b="0" dirty="0" smtClean="0"/>
              <a:t>The playful yet moving </a:t>
            </a:r>
            <a:r>
              <a:rPr lang="en-GB" b="0" dirty="0"/>
              <a:t>campaign was a </a:t>
            </a:r>
            <a:r>
              <a:rPr lang="en-GB" b="0" dirty="0" smtClean="0"/>
              <a:t>huge </a:t>
            </a:r>
            <a:r>
              <a:rPr lang="en-GB" b="0" dirty="0"/>
              <a:t>success with a 33% increase in traffic to </a:t>
            </a:r>
            <a:r>
              <a:rPr lang="en-GB" b="0" dirty="0" smtClean="0"/>
              <a:t>the charity’s website</a:t>
            </a:r>
            <a:r>
              <a:rPr lang="en-GB" b="0" dirty="0"/>
              <a:t>. The </a:t>
            </a:r>
            <a:r>
              <a:rPr lang="en-GB" b="0" dirty="0" smtClean="0"/>
              <a:t>campaign also </a:t>
            </a:r>
            <a:r>
              <a:rPr lang="en-GB" b="0" dirty="0"/>
              <a:t>achieved </a:t>
            </a:r>
            <a:r>
              <a:rPr lang="en-GB" b="0" dirty="0" smtClean="0"/>
              <a:t>10 times more enquires </a:t>
            </a:r>
            <a:r>
              <a:rPr lang="en-GB" b="0" dirty="0"/>
              <a:t>into adopting </a:t>
            </a:r>
            <a:r>
              <a:rPr lang="en-GB" b="0" dirty="0" smtClean="0"/>
              <a:t>dogs </a:t>
            </a:r>
            <a:r>
              <a:rPr lang="en-GB" b="0" dirty="0"/>
              <a:t>than </a:t>
            </a:r>
            <a:r>
              <a:rPr lang="en-GB" b="0" dirty="0" smtClean="0"/>
              <a:t>the charity had </a:t>
            </a:r>
            <a:r>
              <a:rPr lang="en-GB" b="0" dirty="0"/>
              <a:t>previously </a:t>
            </a:r>
            <a:r>
              <a:rPr lang="en-GB" b="0" dirty="0" smtClean="0"/>
              <a:t>experienced. </a:t>
            </a:r>
            <a:r>
              <a:rPr lang="en-GB" b="0" dirty="0"/>
              <a:t>Finally, </a:t>
            </a:r>
            <a:r>
              <a:rPr lang="en-GB" b="0" dirty="0" smtClean="0"/>
              <a:t>#</a:t>
            </a:r>
            <a:r>
              <a:rPr lang="en-GB" b="0" dirty="0" err="1" smtClean="0"/>
              <a:t>LookingForYou</a:t>
            </a:r>
            <a:r>
              <a:rPr lang="en-GB" b="0" dirty="0" smtClean="0"/>
              <a:t> showcased </a:t>
            </a:r>
            <a:r>
              <a:rPr lang="en-GB" b="0" dirty="0"/>
              <a:t>the innovative use of </a:t>
            </a:r>
            <a:r>
              <a:rPr lang="en-GB" b="0" dirty="0" smtClean="0"/>
              <a:t>DOOH and won 2 Bronze Lion Awards </a:t>
            </a:r>
            <a:r>
              <a:rPr lang="en-GB" b="0" dirty="0"/>
              <a:t>at Cannes Lions </a:t>
            </a:r>
            <a:r>
              <a:rPr lang="en-GB" b="0" dirty="0" smtClean="0"/>
              <a:t>International </a:t>
            </a:r>
            <a:r>
              <a:rPr lang="en-GB" b="0" dirty="0"/>
              <a:t>Festival of Creativity.  </a:t>
            </a:r>
            <a:endParaRPr lang="en-GB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64" r="15608"/>
          <a:stretch/>
        </p:blipFill>
        <p:spPr>
          <a:xfrm>
            <a:off x="4332233" y="1427266"/>
            <a:ext cx="3713510" cy="2497867"/>
          </a:xfrm>
          <a:prstGeom prst="rect">
            <a:avLst/>
          </a:prstGeom>
        </p:spPr>
      </p:pic>
      <p:pic>
        <p:nvPicPr>
          <p:cNvPr id="1026" name="Picture 2" descr="http://www.adweek.com/files/imagecache/node-detail/news_article/battersea-hed-20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6460"/>
          <a:stretch/>
        </p:blipFill>
        <p:spPr bwMode="auto">
          <a:xfrm>
            <a:off x="375089" y="1427266"/>
            <a:ext cx="3826042" cy="24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ommando.co.uk/downloads/Image/content/1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3761"/>
          <a:stretch/>
        </p:blipFill>
        <p:spPr bwMode="auto">
          <a:xfrm>
            <a:off x="8176845" y="1435299"/>
            <a:ext cx="3597442" cy="24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183</Words>
  <Application>Microsoft Office PowerPoint</Application>
  <PresentationFormat>Custom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Battersea Dogs Home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114</cp:revision>
  <dcterms:created xsi:type="dcterms:W3CDTF">2015-08-31T12:50:51Z</dcterms:created>
  <dcterms:modified xsi:type="dcterms:W3CDTF">2016-02-02T15:31:08Z</dcterms:modified>
</cp:coreProperties>
</file>