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
  </p:notesMasterIdLst>
  <p:sldIdLst>
    <p:sldId id="277" r:id="rId2"/>
    <p:sldId id="278" r:id="rId3"/>
    <p:sldId id="279" r:id="rId4"/>
  </p:sldIdLst>
  <p:sldSz cx="1219517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3">
          <p15:clr>
            <a:srgbClr val="A4A3A4"/>
          </p15:clr>
        </p15:guide>
        <p15:guide id="3" orient="horz" pos="3518">
          <p15:clr>
            <a:srgbClr val="A4A3A4"/>
          </p15:clr>
        </p15:guide>
        <p15:guide id="4" orient="horz" pos="968">
          <p15:clr>
            <a:srgbClr val="A4A3A4"/>
          </p15:clr>
        </p15:guide>
        <p15:guide id="5" pos="3841">
          <p15:clr>
            <a:srgbClr val="A4A3A4"/>
          </p15:clr>
        </p15:guide>
        <p15:guide id="6" pos="276">
          <p15:clr>
            <a:srgbClr val="A4A3A4"/>
          </p15:clr>
        </p15:guide>
        <p15:guide id="7" pos="74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90" d="100"/>
          <a:sy n="90" d="100"/>
        </p:scale>
        <p:origin x="174" y="96"/>
      </p:cViewPr>
      <p:guideLst>
        <p:guide orient="horz" pos="2160"/>
        <p:guide orient="horz" pos="943"/>
        <p:guide orient="horz" pos="3518"/>
        <p:guide orient="horz" pos="968"/>
        <p:guide pos="3841"/>
        <p:guide pos="276"/>
        <p:guide pos="741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D7F613-99C4-4702-BB0C-FCBCA975605F}" type="datetimeFigureOut">
              <a:rPr lang="en-GB" smtClean="0"/>
              <a:t>01/04/2016</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957262-59D7-40C0-BDE8-4D826AF373C1}" type="slidenum">
              <a:rPr lang="en-GB" smtClean="0"/>
              <a:t>‹#›</a:t>
            </a:fld>
            <a:endParaRPr lang="en-GB"/>
          </a:p>
        </p:txBody>
      </p:sp>
    </p:spTree>
    <p:extLst>
      <p:ext uri="{BB962C8B-B14F-4D97-AF65-F5344CB8AC3E}">
        <p14:creationId xmlns:p14="http://schemas.microsoft.com/office/powerpoint/2010/main" val="365505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ase Study - cover">
    <p:bg>
      <p:bgPr>
        <a:solidFill>
          <a:schemeClr val="accent4"/>
        </a:solidFill>
        <a:effectLst/>
      </p:bgPr>
    </p:bg>
    <p:spTree>
      <p:nvGrpSpPr>
        <p:cNvPr id="1" name=""/>
        <p:cNvGrpSpPr/>
        <p:nvPr/>
      </p:nvGrpSpPr>
      <p:grpSpPr>
        <a:xfrm>
          <a:off x="0" y="0"/>
          <a:ext cx="0" cy="0"/>
          <a:chOff x="0" y="0"/>
          <a:chExt cx="0" cy="0"/>
        </a:xfrm>
      </p:grpSpPr>
      <p:sp>
        <p:nvSpPr>
          <p:cNvPr id="23" name="Picture Placeholder 22"/>
          <p:cNvSpPr>
            <a:spLocks noGrp="1"/>
          </p:cNvSpPr>
          <p:nvPr>
            <p:ph type="pic" sz="quarter" idx="17"/>
          </p:nvPr>
        </p:nvSpPr>
        <p:spPr>
          <a:xfrm>
            <a:off x="0" y="0"/>
            <a:ext cx="12195175" cy="6858000"/>
          </a:xfrm>
        </p:spPr>
        <p:txBody>
          <a:bodyPr/>
          <a:lstStyle/>
          <a:p>
            <a:endParaRPr lang="en-GB"/>
          </a:p>
        </p:txBody>
      </p:sp>
      <p:cxnSp>
        <p:nvCxnSpPr>
          <p:cNvPr id="19" name="Straight Connector 18"/>
          <p:cNvCxnSpPr/>
          <p:nvPr userDrawn="1"/>
        </p:nvCxnSpPr>
        <p:spPr>
          <a:xfrm>
            <a:off x="438150" y="6153150"/>
            <a:ext cx="11328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150" y="6235259"/>
            <a:ext cx="1476000" cy="196231"/>
          </a:xfrm>
          <a:prstGeom prst="rect">
            <a:avLst/>
          </a:prstGeom>
        </p:spPr>
      </p:pic>
    </p:spTree>
    <p:extLst>
      <p:ext uri="{BB962C8B-B14F-4D97-AF65-F5344CB8AC3E}">
        <p14:creationId xmlns:p14="http://schemas.microsoft.com/office/powerpoint/2010/main" val="599389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8" name="Content Placeholder 2"/>
          <p:cNvSpPr>
            <a:spLocks noGrp="1"/>
          </p:cNvSpPr>
          <p:nvPr>
            <p:ph idx="1"/>
          </p:nvPr>
        </p:nvSpPr>
        <p:spPr>
          <a:xfrm>
            <a:off x="438151" y="4425696"/>
            <a:ext cx="11328399" cy="1159129"/>
          </a:xfrm>
        </p:spPr>
        <p:txBody>
          <a:bodyPr numCol="3" spcCol="360000"/>
          <a:lstStyle>
            <a:lvl1pPr marL="0" indent="0">
              <a:spcBef>
                <a:spcPts val="1500"/>
              </a:spcBef>
              <a:buFont typeface="Arial" panose="020B0604020202020204" pitchFamily="34" charset="0"/>
              <a:buNone/>
              <a:defRPr/>
            </a:lvl1pPr>
            <a:lvl2pPr marL="0" indent="0">
              <a:spcBef>
                <a:spcPts val="1500"/>
              </a:spcBef>
              <a:buFont typeface="Arial" panose="020B0604020202020204" pitchFamily="34" charset="0"/>
              <a:buNone/>
              <a:defRPr/>
            </a:lvl2pPr>
            <a:lvl3pPr marL="180975" indent="-180975">
              <a:defRPr/>
            </a:lvl3pPr>
            <a:lvl4pPr marL="357188" indent="-177800">
              <a:defRPr/>
            </a:lvl4pPr>
            <a:lvl5pPr marL="533400" indent="-17145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Picture Placeholder 12"/>
          <p:cNvSpPr>
            <a:spLocks noGrp="1"/>
          </p:cNvSpPr>
          <p:nvPr>
            <p:ph type="pic" sz="quarter" idx="13"/>
          </p:nvPr>
        </p:nvSpPr>
        <p:spPr>
          <a:xfrm>
            <a:off x="438150" y="1536700"/>
            <a:ext cx="3650456" cy="2520000"/>
          </a:xfrm>
        </p:spPr>
        <p:txBody>
          <a:bodyPr/>
          <a:lstStyle/>
          <a:p>
            <a:endParaRPr lang="en-GB"/>
          </a:p>
        </p:txBody>
      </p:sp>
      <p:sp>
        <p:nvSpPr>
          <p:cNvPr id="14" name="Picture Placeholder 12"/>
          <p:cNvSpPr>
            <a:spLocks noGrp="1"/>
          </p:cNvSpPr>
          <p:nvPr>
            <p:ph type="pic" sz="quarter" idx="14"/>
          </p:nvPr>
        </p:nvSpPr>
        <p:spPr>
          <a:xfrm>
            <a:off x="4269955" y="1536700"/>
            <a:ext cx="7496595" cy="2520000"/>
          </a:xfrm>
        </p:spPr>
        <p:txBody>
          <a:bodyPr/>
          <a:lstStyle/>
          <a:p>
            <a:endParaRPr lang="en-GB"/>
          </a:p>
        </p:txBody>
      </p:sp>
    </p:spTree>
    <p:extLst>
      <p:ext uri="{BB962C8B-B14F-4D97-AF65-F5344CB8AC3E}">
        <p14:creationId xmlns:p14="http://schemas.microsoft.com/office/powerpoint/2010/main" val="878773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13786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1976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820"/>
            <a:ext cx="12190540" cy="6857179"/>
          </a:xfrm>
          <a:prstGeom prst="rect">
            <a:avLst/>
          </a:prstGeom>
        </p:spPr>
      </p:pic>
      <p:sp>
        <p:nvSpPr>
          <p:cNvPr id="2"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a:t>Outsmart</a:t>
            </a:r>
            <a:endParaRPr lang="en-GB" dirty="0"/>
          </a:p>
        </p:txBody>
      </p:sp>
      <p:sp>
        <p:nvSpPr>
          <p:cNvPr id="3"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Third Floor </a:t>
            </a:r>
          </a:p>
          <a:p>
            <a:r>
              <a:rPr lang="en-GB" dirty="0"/>
              <a:t>43 Dorset Street </a:t>
            </a:r>
          </a:p>
          <a:p>
            <a:r>
              <a:rPr lang="en-GB" dirty="0"/>
              <a:t>London W1U 7NA </a:t>
            </a:r>
          </a:p>
          <a:p>
            <a:endParaRPr lang="en-US" dirty="0"/>
          </a:p>
          <a:p>
            <a:r>
              <a:rPr lang="en-US" dirty="0" err="1"/>
              <a:t>outsmart.org.uk</a:t>
            </a:r>
            <a:endParaRPr lang="en-US" dirty="0"/>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8150" y="6235259"/>
            <a:ext cx="1476000" cy="196231"/>
          </a:xfrm>
          <a:prstGeom prst="rect">
            <a:avLst/>
          </a:prstGeom>
        </p:spPr>
      </p:pic>
    </p:spTree>
    <p:extLst>
      <p:ext uri="{BB962C8B-B14F-4D97-AF65-F5344CB8AC3E}">
        <p14:creationId xmlns:p14="http://schemas.microsoft.com/office/powerpoint/2010/main" val="1901082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nal Slide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820"/>
            <a:ext cx="12190540" cy="6857178"/>
          </a:xfrm>
          <a:prstGeom prst="rect">
            <a:avLst/>
          </a:prstGeom>
        </p:spPr>
      </p:pic>
      <p:sp>
        <p:nvSpPr>
          <p:cNvPr id="19"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a:t>Outsmart</a:t>
            </a:r>
            <a:endParaRPr lang="en-GB" dirty="0"/>
          </a:p>
        </p:txBody>
      </p:sp>
      <p:sp>
        <p:nvSpPr>
          <p:cNvPr id="20"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Third Floor </a:t>
            </a:r>
          </a:p>
          <a:p>
            <a:r>
              <a:rPr lang="en-GB" dirty="0"/>
              <a:t>43 Dorset Street </a:t>
            </a:r>
          </a:p>
          <a:p>
            <a:r>
              <a:rPr lang="en-GB" dirty="0"/>
              <a:t>London W1U 7NA </a:t>
            </a:r>
          </a:p>
          <a:p>
            <a:endParaRPr lang="en-US" dirty="0"/>
          </a:p>
          <a:p>
            <a:r>
              <a:rPr lang="en-US" dirty="0" err="1"/>
              <a:t>outsmart.org.uk</a:t>
            </a:r>
            <a:endParaRPr lang="en-US" dirty="0"/>
          </a:p>
        </p:txBody>
      </p: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8150" y="6235259"/>
            <a:ext cx="1476000" cy="196231"/>
          </a:xfrm>
          <a:prstGeom prst="rect">
            <a:avLst/>
          </a:prstGeom>
        </p:spPr>
      </p:pic>
    </p:spTree>
    <p:extLst>
      <p:ext uri="{BB962C8B-B14F-4D97-AF65-F5344CB8AC3E}">
        <p14:creationId xmlns:p14="http://schemas.microsoft.com/office/powerpoint/2010/main" val="676963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nal Slide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820"/>
            <a:ext cx="12190540" cy="6857179"/>
          </a:xfrm>
          <a:prstGeom prst="rect">
            <a:avLst/>
          </a:prstGeom>
        </p:spPr>
      </p:pic>
      <p:sp>
        <p:nvSpPr>
          <p:cNvPr id="19"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a:t>Outsmart</a:t>
            </a:r>
            <a:endParaRPr lang="en-GB" dirty="0"/>
          </a:p>
        </p:txBody>
      </p:sp>
      <p:sp>
        <p:nvSpPr>
          <p:cNvPr id="20"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Third Floor </a:t>
            </a:r>
          </a:p>
          <a:p>
            <a:r>
              <a:rPr lang="en-GB" dirty="0"/>
              <a:t>43 Dorset Street </a:t>
            </a:r>
          </a:p>
          <a:p>
            <a:r>
              <a:rPr lang="en-GB" dirty="0"/>
              <a:t>London W1U 7NA </a:t>
            </a:r>
          </a:p>
          <a:p>
            <a:endParaRPr lang="en-US" dirty="0"/>
          </a:p>
          <a:p>
            <a:r>
              <a:rPr lang="en-US" dirty="0" err="1"/>
              <a:t>outsmart.org.uk</a:t>
            </a:r>
            <a:endParaRPr lang="en-US" dirty="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8150" y="6235259"/>
            <a:ext cx="1476000" cy="196231"/>
          </a:xfrm>
          <a:prstGeom prst="rect">
            <a:avLst/>
          </a:prstGeom>
        </p:spPr>
      </p:pic>
    </p:spTree>
    <p:extLst>
      <p:ext uri="{BB962C8B-B14F-4D97-AF65-F5344CB8AC3E}">
        <p14:creationId xmlns:p14="http://schemas.microsoft.com/office/powerpoint/2010/main" val="92396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inal Slide 4">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820"/>
            <a:ext cx="12190540" cy="6857179"/>
          </a:xfrm>
          <a:prstGeom prst="rect">
            <a:avLst/>
          </a:prstGeom>
        </p:spPr>
      </p:pic>
      <p:sp>
        <p:nvSpPr>
          <p:cNvPr id="19"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a:t>Outsmart	</a:t>
            </a:r>
            <a:endParaRPr lang="en-GB" dirty="0"/>
          </a:p>
        </p:txBody>
      </p:sp>
      <p:sp>
        <p:nvSpPr>
          <p:cNvPr id="20"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Third Floor </a:t>
            </a:r>
          </a:p>
          <a:p>
            <a:r>
              <a:rPr lang="en-GB" dirty="0"/>
              <a:t>43 Dorset Street </a:t>
            </a:r>
          </a:p>
          <a:p>
            <a:r>
              <a:rPr lang="en-GB" dirty="0"/>
              <a:t>London W1U 7NA </a:t>
            </a:r>
          </a:p>
          <a:p>
            <a:endParaRPr lang="en-US" dirty="0"/>
          </a:p>
          <a:p>
            <a:r>
              <a:rPr lang="en-US" dirty="0" err="1"/>
              <a:t>outsmart.org.uk</a:t>
            </a:r>
            <a:endParaRPr lang="en-US" dirty="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8150" y="6235259"/>
            <a:ext cx="1476000" cy="196231"/>
          </a:xfrm>
          <a:prstGeom prst="rect">
            <a:avLst/>
          </a:prstGeom>
        </p:spPr>
      </p:pic>
    </p:spTree>
    <p:extLst>
      <p:ext uri="{BB962C8B-B14F-4D97-AF65-F5344CB8AC3E}">
        <p14:creationId xmlns:p14="http://schemas.microsoft.com/office/powerpoint/2010/main" val="914257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inal Slide 5">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820"/>
            <a:ext cx="12190540" cy="6857178"/>
          </a:xfrm>
          <a:prstGeom prst="rect">
            <a:avLst/>
          </a:prstGeom>
        </p:spPr>
      </p:pic>
      <p:sp>
        <p:nvSpPr>
          <p:cNvPr id="19"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a:t>Outsmart</a:t>
            </a:r>
            <a:endParaRPr lang="en-GB" dirty="0"/>
          </a:p>
        </p:txBody>
      </p:sp>
      <p:sp>
        <p:nvSpPr>
          <p:cNvPr id="20"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Third Floor </a:t>
            </a:r>
          </a:p>
          <a:p>
            <a:r>
              <a:rPr lang="en-GB" dirty="0"/>
              <a:t>43 Dorset Street </a:t>
            </a:r>
          </a:p>
          <a:p>
            <a:r>
              <a:rPr lang="en-GB" dirty="0"/>
              <a:t>London W1U 7NA </a:t>
            </a:r>
          </a:p>
          <a:p>
            <a:endParaRPr lang="en-US" dirty="0"/>
          </a:p>
          <a:p>
            <a:r>
              <a:rPr lang="en-US" dirty="0" err="1"/>
              <a:t>outsmart.org.uk</a:t>
            </a:r>
            <a:endParaRPr lang="en-US" dirty="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8150" y="6235259"/>
            <a:ext cx="1476000" cy="196231"/>
          </a:xfrm>
          <a:prstGeom prst="rect">
            <a:avLst/>
          </a:prstGeom>
        </p:spPr>
      </p:pic>
    </p:spTree>
    <p:extLst>
      <p:ext uri="{BB962C8B-B14F-4D97-AF65-F5344CB8AC3E}">
        <p14:creationId xmlns:p14="http://schemas.microsoft.com/office/powerpoint/2010/main" val="2389784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50" y="408720"/>
            <a:ext cx="11328400" cy="610455"/>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438150" y="1495426"/>
            <a:ext cx="11328400" cy="4089399"/>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a:t>
            </a:r>
          </a:p>
          <a:p>
            <a:pPr lvl="7"/>
            <a:r>
              <a:rPr lang="en-US" dirty="0"/>
              <a:t>Eight</a:t>
            </a:r>
          </a:p>
          <a:p>
            <a:pPr lvl="8"/>
            <a:r>
              <a:rPr lang="en-US" dirty="0"/>
              <a:t>nine</a:t>
            </a:r>
          </a:p>
        </p:txBody>
      </p:sp>
      <p:cxnSp>
        <p:nvCxnSpPr>
          <p:cNvPr id="9" name="Straight Connector 8"/>
          <p:cNvCxnSpPr/>
          <p:nvPr userDrawn="1"/>
        </p:nvCxnSpPr>
        <p:spPr>
          <a:xfrm>
            <a:off x="438150" y="6153150"/>
            <a:ext cx="113284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31006" y="6332854"/>
            <a:ext cx="1476000" cy="197273"/>
          </a:xfrm>
          <a:prstGeom prst="rect">
            <a:avLst/>
          </a:prstGeom>
        </p:spPr>
      </p:pic>
    </p:spTree>
    <p:extLst>
      <p:ext uri="{BB962C8B-B14F-4D97-AF65-F5344CB8AC3E}">
        <p14:creationId xmlns:p14="http://schemas.microsoft.com/office/powerpoint/2010/main" val="169295135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54" r:id="rId3"/>
    <p:sldLayoutId id="2147483655" r:id="rId4"/>
    <p:sldLayoutId id="2147483676" r:id="rId5"/>
    <p:sldLayoutId id="2147483677" r:id="rId6"/>
    <p:sldLayoutId id="2147483678" r:id="rId7"/>
    <p:sldLayoutId id="2147483679" r:id="rId8"/>
    <p:sldLayoutId id="2147483680" r:id="rId9"/>
  </p:sldLayoutIdLst>
  <p:hf hdr="0"/>
  <p:txStyles>
    <p:titleStyle>
      <a:lvl1pPr algn="l" defTabSz="914400" rtl="0" eaLnBrk="1" latinLnBrk="0" hangingPunct="1">
        <a:lnSpc>
          <a:spcPct val="90000"/>
        </a:lnSpc>
        <a:spcBef>
          <a:spcPct val="0"/>
        </a:spcBef>
        <a:buNone/>
        <a:defRPr sz="1800" b="1" kern="1200">
          <a:solidFill>
            <a:schemeClr val="accent5"/>
          </a:solidFill>
          <a:latin typeface="+mj-lt"/>
          <a:ea typeface="+mj-ea"/>
          <a:cs typeface="+mj-cs"/>
        </a:defRPr>
      </a:lvl1pPr>
    </p:titleStyle>
    <p:body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438150" y="6153150"/>
            <a:ext cx="11328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150" y="6235259"/>
            <a:ext cx="1476000" cy="19623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 y="0"/>
            <a:ext cx="12192000" cy="6858000"/>
          </a:xfrm>
          <a:prstGeom prst="rect">
            <a:avLst/>
          </a:prstGeom>
        </p:spPr>
      </p:pic>
    </p:spTree>
    <p:extLst>
      <p:ext uri="{BB962C8B-B14F-4D97-AF65-F5344CB8AC3E}">
        <p14:creationId xmlns:p14="http://schemas.microsoft.com/office/powerpoint/2010/main" val="1925807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2"/>
                </a:solidFill>
              </a:rPr>
              <a:t>Case study: </a:t>
            </a:r>
            <a:r>
              <a:rPr lang="en-GB" dirty="0">
                <a:solidFill>
                  <a:schemeClr val="tx1"/>
                </a:solidFill>
              </a:rPr>
              <a:t>Columbus Direct </a:t>
            </a:r>
            <a:endParaRPr lang="en-GB" dirty="0"/>
          </a:p>
        </p:txBody>
      </p:sp>
      <p:sp>
        <p:nvSpPr>
          <p:cNvPr id="25" name="Content Placeholder 5"/>
          <p:cNvSpPr>
            <a:spLocks noGrp="1"/>
          </p:cNvSpPr>
          <p:nvPr>
            <p:ph idx="1"/>
          </p:nvPr>
        </p:nvSpPr>
        <p:spPr>
          <a:xfrm>
            <a:off x="270979" y="4209479"/>
            <a:ext cx="11328399" cy="2031523"/>
          </a:xfrm>
        </p:spPr>
        <p:txBody>
          <a:bodyPr>
            <a:noAutofit/>
          </a:bodyPr>
          <a:lstStyle/>
          <a:p>
            <a:r>
              <a:rPr lang="en-GB" sz="1250" dirty="0"/>
              <a:t>Columbus Direct wanted to provide passengers with the opportunity to buy travel insurance just before departure. In order to represent the strong customer service which Columbus pride themselves on, it was important that the opportunity was convenient, easy-to-use and customer friendly.  </a:t>
            </a:r>
          </a:p>
          <a:p>
            <a:endParaRPr lang="en-GB" sz="1250" b="0" dirty="0"/>
          </a:p>
          <a:p>
            <a:r>
              <a:rPr lang="en-GB" sz="1250" b="0" dirty="0"/>
              <a:t>Columbus Direct placed specially-built interactive kiosks in Gatwick’s South Terminal lounge area, to maximise engagement. The kiosks sold Columbus </a:t>
            </a:r>
            <a:r>
              <a:rPr lang="en-GB" sz="1250" b="0" dirty="0" err="1"/>
              <a:t>Direct’s</a:t>
            </a:r>
            <a:r>
              <a:rPr lang="en-GB" sz="1250" b="0" dirty="0"/>
              <a:t> </a:t>
            </a:r>
            <a:r>
              <a:rPr lang="en-GB" sz="1250" b="0"/>
              <a:t>products to </a:t>
            </a:r>
            <a:r>
              <a:rPr lang="en-GB" sz="1250" b="0" dirty="0"/>
              <a:t>departing passengers who had forgotten to purchase travel insurance before heading abroad. Using Gatwick Airport’s innovative formats, the campaign utilised both digital and experiential Out of Home to create noise around their competitive rates. </a:t>
            </a:r>
          </a:p>
          <a:p>
            <a:r>
              <a:rPr lang="en-GB" sz="1250" b="0" dirty="0"/>
              <a:t>The results were exceptional with a significant sales uplift of 57% being achieved during the Digital OOH campaign. The highest take-up was from Millennial passengers (aged 25-34), closely followed by 18-25 year olds.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979" y="1536698"/>
            <a:ext cx="3810000" cy="2538984"/>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3514"/>
          <a:stretch/>
        </p:blipFill>
        <p:spPr>
          <a:xfrm>
            <a:off x="7948923" y="1536698"/>
            <a:ext cx="3650455" cy="2538984"/>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1912" t="11313" r="16367" b="13831"/>
          <a:stretch/>
        </p:blipFill>
        <p:spPr>
          <a:xfrm>
            <a:off x="4189721" y="1536698"/>
            <a:ext cx="3650460" cy="2538984"/>
          </a:xfrm>
          <a:prstGeom prst="rect">
            <a:avLst/>
          </a:prstGeom>
        </p:spPr>
      </p:pic>
    </p:spTree>
    <p:extLst>
      <p:ext uri="{BB962C8B-B14F-4D97-AF65-F5344CB8AC3E}">
        <p14:creationId xmlns:p14="http://schemas.microsoft.com/office/powerpoint/2010/main" val="884340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Outsmart </a:t>
            </a:r>
            <a:endParaRPr lang="en-US" dirty="0"/>
          </a:p>
        </p:txBody>
      </p:sp>
      <p:sp>
        <p:nvSpPr>
          <p:cNvPr id="3" name="Subtitle 2"/>
          <p:cNvSpPr>
            <a:spLocks noGrp="1"/>
          </p:cNvSpPr>
          <p:nvPr>
            <p:ph type="subTitle" idx="1"/>
          </p:nvPr>
        </p:nvSpPr>
        <p:spPr/>
        <p:txBody>
          <a:bodyPr>
            <a:normAutofit fontScale="85000" lnSpcReduction="20000"/>
          </a:bodyPr>
          <a:lstStyle/>
          <a:p>
            <a:r>
              <a:rPr lang="en-GB" dirty="0"/>
              <a:t>Third Floor </a:t>
            </a:r>
          </a:p>
          <a:p>
            <a:r>
              <a:rPr lang="en-GB" dirty="0"/>
              <a:t>43 Dorset Street </a:t>
            </a:r>
          </a:p>
          <a:p>
            <a:r>
              <a:rPr lang="en-GB" dirty="0"/>
              <a:t>London W1U 7NA </a:t>
            </a:r>
          </a:p>
          <a:p>
            <a:endParaRPr lang="en-US" dirty="0"/>
          </a:p>
          <a:p>
            <a:r>
              <a:rPr lang="en-US" dirty="0" err="1"/>
              <a:t>outsmart.org.uk</a:t>
            </a:r>
            <a:endParaRPr lang="en-US" dirty="0"/>
          </a:p>
        </p:txBody>
      </p:sp>
    </p:spTree>
    <p:extLst>
      <p:ext uri="{BB962C8B-B14F-4D97-AF65-F5344CB8AC3E}">
        <p14:creationId xmlns:p14="http://schemas.microsoft.com/office/powerpoint/2010/main" val="645664313"/>
      </p:ext>
    </p:extLst>
  </p:cSld>
  <p:clrMapOvr>
    <a:masterClrMapping/>
  </p:clrMapOvr>
</p:sld>
</file>

<file path=ppt/theme/theme1.xml><?xml version="1.0" encoding="utf-8"?>
<a:theme xmlns:a="http://schemas.openxmlformats.org/drawingml/2006/main" name="OutSmart">
  <a:themeElements>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err="1"/>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689</TotalTime>
  <Words>159</Words>
  <Application>Microsoft Office PowerPoint</Application>
  <PresentationFormat>Custom</PresentationFormat>
  <Paragraphs>11</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Century Schoolbook</vt:lpstr>
      <vt:lpstr>OutSmart</vt:lpstr>
      <vt:lpstr>PowerPoint Presentation</vt:lpstr>
      <vt:lpstr>Case study: Columbus Direct </vt:lpstr>
      <vt:lpstr>Outsmart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Batt</dc:creator>
  <cp:lastModifiedBy>Annabelle Cunningham</cp:lastModifiedBy>
  <cp:revision>70</cp:revision>
  <dcterms:created xsi:type="dcterms:W3CDTF">2015-08-31T12:50:51Z</dcterms:created>
  <dcterms:modified xsi:type="dcterms:W3CDTF">2016-04-01T09:03:07Z</dcterms:modified>
</cp:coreProperties>
</file>