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640" y="16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Curry’s PC World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2" y="4151951"/>
            <a:ext cx="11328399" cy="1991674"/>
          </a:xfrm>
        </p:spPr>
        <p:txBody>
          <a:bodyPr>
            <a:noAutofit/>
          </a:bodyPr>
          <a:lstStyle/>
          <a:p>
            <a:r>
              <a:rPr lang="en-US" sz="1200" dirty="0" smtClean="0"/>
              <a:t>In a competitive festive market Curry’s </a:t>
            </a:r>
            <a:r>
              <a:rPr lang="en-US" sz="1200" dirty="0"/>
              <a:t>PC World wanted to make </a:t>
            </a:r>
            <a:r>
              <a:rPr lang="en-US" sz="1200" dirty="0" smtClean="0"/>
              <a:t>their brand top of the consumers Christmas list. </a:t>
            </a:r>
            <a:r>
              <a:rPr lang="en-US" sz="1200" dirty="0"/>
              <a:t>The Spare the </a:t>
            </a:r>
            <a:r>
              <a:rPr lang="en-US" sz="1200" dirty="0" smtClean="0"/>
              <a:t>Act campaign </a:t>
            </a:r>
            <a:r>
              <a:rPr lang="en-US" sz="1200" dirty="0"/>
              <a:t>humorously reassured the public that they could avoid gift disappointment by shopping at Curry’s PC World. </a:t>
            </a:r>
          </a:p>
          <a:p>
            <a:r>
              <a:rPr lang="en-US" sz="1200" dirty="0"/>
              <a:t> 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b="0" dirty="0" smtClean="0"/>
              <a:t>The </a:t>
            </a:r>
            <a:r>
              <a:rPr lang="en-US" sz="1200" b="0" dirty="0" err="1" smtClean="0"/>
              <a:t>personalised</a:t>
            </a:r>
            <a:r>
              <a:rPr lang="en-US" sz="1200" b="0" dirty="0" smtClean="0"/>
              <a:t> digital Out of Home </a:t>
            </a:r>
            <a:r>
              <a:rPr lang="en-US" sz="1200" b="0" dirty="0"/>
              <a:t>campaign encouraged people to drop their friends and family some not-so-subtle hints about what they really wanted for Christmas using a bespoke website. These requests were then served in 1,000’s of locations that people could select as the most relevant to their loved ones. The national campaign ran across digital 6 sheets and large digital formats.</a:t>
            </a:r>
          </a:p>
          <a:p>
            <a:r>
              <a:rPr lang="en-US" sz="1200" b="0" dirty="0"/>
              <a:t> </a:t>
            </a:r>
          </a:p>
          <a:p>
            <a:r>
              <a:rPr lang="en-US" sz="1200" b="0" dirty="0"/>
              <a:t> </a:t>
            </a:r>
            <a:endParaRPr lang="en-US" sz="1200" b="0" dirty="0" smtClean="0"/>
          </a:p>
          <a:p>
            <a:endParaRPr lang="en-US" sz="1200" b="0" dirty="0"/>
          </a:p>
          <a:p>
            <a:endParaRPr lang="en-US" sz="1200" b="0" dirty="0" smtClean="0"/>
          </a:p>
          <a:p>
            <a:r>
              <a:rPr lang="en-US" sz="1200" b="0" dirty="0" smtClean="0"/>
              <a:t>The results were staggering as </a:t>
            </a:r>
            <a:r>
              <a:rPr lang="en-GB" sz="1200" b="0" dirty="0"/>
              <a:t>Curry’s </a:t>
            </a:r>
            <a:r>
              <a:rPr lang="en-GB" sz="1200" b="0" dirty="0" smtClean="0"/>
              <a:t>achieved its objective of being front </a:t>
            </a:r>
            <a:r>
              <a:rPr lang="en-GB" sz="1200" b="0" dirty="0"/>
              <a:t>of </a:t>
            </a:r>
            <a:r>
              <a:rPr lang="en-GB" sz="1200" b="0" dirty="0" smtClean="0"/>
              <a:t>mind during the Christmas period</a:t>
            </a:r>
            <a:r>
              <a:rPr lang="en-US" sz="1200" b="0" dirty="0" smtClean="0"/>
              <a:t> with a </a:t>
            </a:r>
            <a:r>
              <a:rPr lang="en-GB" sz="1200" b="0" dirty="0"/>
              <a:t>31% increase in advertising cut through among those exposed </a:t>
            </a:r>
            <a:r>
              <a:rPr lang="en-GB" sz="1200" b="0" dirty="0" smtClean="0"/>
              <a:t>to DOOH. </a:t>
            </a:r>
            <a:r>
              <a:rPr lang="en-GB" sz="1200" b="0" dirty="0"/>
              <a:t>Also those that had seen the digital creative were twice as likely to agree with positive statements relating to </a:t>
            </a:r>
            <a:r>
              <a:rPr lang="en-GB" sz="1200" b="0" dirty="0" smtClean="0"/>
              <a:t>the OOH </a:t>
            </a:r>
            <a:r>
              <a:rPr lang="en-GB" sz="1200" b="0" dirty="0"/>
              <a:t>creative. Lastly, 30% of respondents agreed that they were more likely to consider purchasing gifts at Curry’s after seeing the ad.</a:t>
            </a:r>
            <a:endParaRPr lang="en-US" sz="1200" b="0" dirty="0"/>
          </a:p>
          <a:p>
            <a:endParaRPr lang="en-US" sz="1200" dirty="0"/>
          </a:p>
          <a:p>
            <a:endParaRPr lang="en-GB" sz="1200" b="0" dirty="0"/>
          </a:p>
          <a:p>
            <a:endParaRPr lang="en-GB" sz="1200" b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06" y="1499738"/>
            <a:ext cx="3598496" cy="2398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" y="1480200"/>
            <a:ext cx="3627802" cy="2418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55" y="1480200"/>
            <a:ext cx="3627802" cy="24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59</Words>
  <Application>Microsoft Macintosh PowerPoint</Application>
  <PresentationFormat>Custom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Schoolbook</vt:lpstr>
      <vt:lpstr>Arial</vt:lpstr>
      <vt:lpstr>OutSmart</vt:lpstr>
      <vt:lpstr>PowerPoint Presentation</vt:lpstr>
      <vt:lpstr>Case study: Curry’s PC World</vt:lpstr>
      <vt:lpstr>Outsmart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87</cp:revision>
  <dcterms:created xsi:type="dcterms:W3CDTF">2015-08-31T12:50:51Z</dcterms:created>
  <dcterms:modified xsi:type="dcterms:W3CDTF">2016-07-18T16:34:30Z</dcterms:modified>
</cp:coreProperties>
</file>