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2" autoAdjust="0"/>
  </p:normalViewPr>
  <p:slideViewPr>
    <p:cSldViewPr snapToGrid="0" snapToObjects="1" showGuides="1">
      <p:cViewPr>
        <p:scale>
          <a:sx n="60" d="100"/>
          <a:sy n="60" d="100"/>
        </p:scale>
        <p:origin x="-720" y="-73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6308726"/>
            <a:ext cx="14747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</p:sp>
      <p:pic>
        <p:nvPicPr>
          <p:cNvPr id="1026" name="Picture 2" descr="O:\My Documents - Server\Rebrand\Website\Case Study images jpgs\Gooogle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5175" cy="6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GOOGLE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3" y="4425695"/>
            <a:ext cx="11328399" cy="1678221"/>
          </a:xfrm>
        </p:spPr>
        <p:txBody>
          <a:bodyPr>
            <a:noAutofit/>
          </a:bodyPr>
          <a:lstStyle/>
          <a:p>
            <a:r>
              <a:rPr lang="en-GB" sz="1200" dirty="0"/>
              <a:t>Google Search is already part of most people’s everyday lives. The problem is, </a:t>
            </a:r>
            <a:r>
              <a:rPr lang="en-GB" sz="1200" dirty="0" smtClean="0"/>
              <a:t>‘Googling’ </a:t>
            </a:r>
            <a:r>
              <a:rPr lang="en-GB" sz="1200" dirty="0"/>
              <a:t>has become so natural that </a:t>
            </a:r>
            <a:r>
              <a:rPr lang="en-GB" sz="1200" dirty="0" smtClean="0"/>
              <a:t>people </a:t>
            </a:r>
            <a:r>
              <a:rPr lang="en-GB" sz="1200" dirty="0"/>
              <a:t>rarely spare a thought for just how magical it is. Google’s challenge was to remind people of the magic of Google Search.  </a:t>
            </a:r>
          </a:p>
          <a:p>
            <a:endParaRPr lang="en-GB" sz="1200" b="0" dirty="0" smtClean="0"/>
          </a:p>
          <a:p>
            <a:r>
              <a:rPr lang="en-GB" sz="1200" b="0" dirty="0" smtClean="0"/>
              <a:t>Harnessing </a:t>
            </a:r>
            <a:r>
              <a:rPr lang="en-GB" sz="1200" b="0" dirty="0"/>
              <a:t>the power of digital </a:t>
            </a:r>
            <a:r>
              <a:rPr lang="en-GB" sz="1200" b="0" dirty="0" smtClean="0"/>
              <a:t>Out of Home</a:t>
            </a:r>
            <a:r>
              <a:rPr lang="en-GB" sz="1200" b="0" dirty="0"/>
              <a:t>, </a:t>
            </a:r>
            <a:r>
              <a:rPr lang="en-GB" sz="1200" b="0" dirty="0" smtClean="0"/>
              <a:t>‘Google Outside’ </a:t>
            </a:r>
            <a:r>
              <a:rPr lang="en-GB" sz="1200" b="0" dirty="0"/>
              <a:t>involved bringing the best of Google Search to the </a:t>
            </a:r>
            <a:r>
              <a:rPr lang="en-GB" sz="1200" b="0" dirty="0" smtClean="0"/>
              <a:t>city of London. </a:t>
            </a:r>
            <a:r>
              <a:rPr lang="en-GB" sz="1200" b="0" dirty="0"/>
              <a:t>Powered by Google Search, </a:t>
            </a:r>
            <a:r>
              <a:rPr lang="en-GB" sz="1200" b="0" dirty="0" smtClean="0"/>
              <a:t>digital Out of Home screens were used which anticipated the needs of passers by and served </a:t>
            </a:r>
            <a:r>
              <a:rPr lang="en-GB" sz="1200" b="0" dirty="0"/>
              <a:t>useful </a:t>
            </a:r>
            <a:r>
              <a:rPr lang="en-GB" sz="1200" b="0" dirty="0" smtClean="0"/>
              <a:t>information which would add value to their day. </a:t>
            </a:r>
            <a:r>
              <a:rPr lang="en-GB" sz="1200" b="0" dirty="0"/>
              <a:t>160 screens were used across London, including 100 Bus Shelter LCDs and 60 Cross-Track Projectors on the Underground. </a:t>
            </a:r>
          </a:p>
          <a:p>
            <a:r>
              <a:rPr lang="en-GB" sz="1200" b="0" dirty="0"/>
              <a:t>The results </a:t>
            </a:r>
            <a:r>
              <a:rPr lang="en-GB" sz="1200" b="0" dirty="0" smtClean="0"/>
              <a:t>achieved by the campaign were considerable. 92</a:t>
            </a:r>
            <a:r>
              <a:rPr lang="en-GB" sz="1200" b="0" dirty="0"/>
              <a:t>% of people found the content interesting; 89% found it informative; 78% learned something new; 68% found it personally relevant. The perception of Google as an innovative company increased 11 points to 81%.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3370" r="34737" b="6472"/>
          <a:stretch/>
        </p:blipFill>
        <p:spPr>
          <a:xfrm>
            <a:off x="4203511" y="1557576"/>
            <a:ext cx="3603008" cy="251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1" r="11806" b="-357"/>
          <a:stretch/>
        </p:blipFill>
        <p:spPr>
          <a:xfrm>
            <a:off x="438151" y="1557576"/>
            <a:ext cx="3651248" cy="251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/>
          <a:stretch/>
        </p:blipFill>
        <p:spPr>
          <a:xfrm>
            <a:off x="7936924" y="1557576"/>
            <a:ext cx="3805266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726863" y="6308725"/>
            <a:ext cx="468312" cy="144463"/>
          </a:xfrm>
        </p:spPr>
        <p:txBody>
          <a:bodyPr/>
          <a:lstStyle/>
          <a:p>
            <a:r>
              <a:rPr lang="en-US" smtClean="0"/>
              <a:t>Date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88213" y="6308725"/>
            <a:ext cx="4906962" cy="144463"/>
          </a:xfrm>
        </p:spPr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952288" y="6308725"/>
            <a:ext cx="242887" cy="144463"/>
          </a:xfrm>
        </p:spPr>
        <p:txBody>
          <a:bodyPr/>
          <a:lstStyle/>
          <a:p>
            <a:fld id="{DB75849A-DCBB-42F1-AFA6-094BC757D8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194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OutSmart</vt:lpstr>
      <vt:lpstr>PowerPoint Presentation</vt:lpstr>
      <vt:lpstr>Case study: GOOGLE</vt:lpstr>
      <vt:lpstr>Outsmart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68</cp:revision>
  <dcterms:created xsi:type="dcterms:W3CDTF">2015-08-31T12:50:51Z</dcterms:created>
  <dcterms:modified xsi:type="dcterms:W3CDTF">2015-09-29T15:05:00Z</dcterms:modified>
</cp:coreProperties>
</file>