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2"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p:restoredTop sz="94674"/>
  </p:normalViewPr>
  <p:slideViewPr>
    <p:cSldViewPr snapToGrid="0" snapToObjects="1" showGuides="1">
      <p:cViewPr varScale="1">
        <p:scale>
          <a:sx n="108" d="100"/>
          <a:sy n="108" d="100"/>
        </p:scale>
        <p:origin x="678" y="108"/>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27/07/2016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Title 3"/>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lvl1pPr>
              <a:defRPr>
                <a:solidFill>
                  <a:schemeClr val="bg1"/>
                </a:solidFill>
              </a:defRPr>
            </a:lvl1pPr>
          </a:lstStyle>
          <a:p>
            <a:pPr algn="ctr"/>
            <a:r>
              <a:rPr lang="en-US"/>
              <a:t>Date</a:t>
            </a:r>
            <a:endParaRPr lang="en-GB" dirty="0"/>
          </a:p>
        </p:txBody>
      </p:sp>
      <p:sp>
        <p:nvSpPr>
          <p:cNvPr id="6" name="Footer Placeholder 5"/>
          <p:cNvSpPr>
            <a:spLocks noGrp="1"/>
          </p:cNvSpPr>
          <p:nvPr>
            <p:ph type="ftr" sz="quarter" idx="15"/>
          </p:nvPr>
        </p:nvSpPr>
        <p:spPr/>
        <p:txBody>
          <a:bodyPr/>
          <a:lstStyle>
            <a:lvl1pPr>
              <a:defRPr>
                <a:solidFill>
                  <a:schemeClr val="bg1"/>
                </a:solidFill>
              </a:defRPr>
            </a:lvl1pPr>
          </a:lstStyle>
          <a:p>
            <a:r>
              <a:rPr lang="en-GB"/>
              <a:t>Document Title</a:t>
            </a:r>
            <a:endParaRPr lang="en-GB" dirty="0"/>
          </a:p>
        </p:txBody>
      </p:sp>
      <p:sp>
        <p:nvSpPr>
          <p:cNvPr id="20" name="Slide Number Placeholder 19"/>
          <p:cNvSpPr>
            <a:spLocks noGrp="1"/>
          </p:cNvSpPr>
          <p:nvPr>
            <p:ph type="sldNum" sz="quarter" idx="16"/>
          </p:nvPr>
        </p:nvSpPr>
        <p:spPr/>
        <p:txBody>
          <a:bodyPr/>
          <a:lstStyle>
            <a:lvl1pPr>
              <a:defRPr>
                <a:solidFill>
                  <a:schemeClr val="bg1"/>
                </a:solidFill>
              </a:defRPr>
            </a:lvl1pPr>
          </a:lstStyle>
          <a:p>
            <a:fld id="{DB75849A-DCBB-42F1-AFA6-094BC757D811}" type="slidenum">
              <a:rPr lang="en-GB" smtClean="0"/>
              <a:pPr/>
              <a:t>‹#›</a:t>
            </a:fld>
            <a:endParaRPr lang="en-GB" dirty="0"/>
          </a:p>
        </p:txBody>
      </p:sp>
    </p:spTree>
    <p:extLst>
      <p:ext uri="{BB962C8B-B14F-4D97-AF65-F5344CB8AC3E}">
        <p14:creationId xmlns:p14="http://schemas.microsoft.com/office/powerpoint/2010/main" val="59938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r>
              <a:rPr lang="en-US"/>
              <a:t>Date</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108726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159005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391369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9"/>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357504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7" y="820"/>
            <a:ext cx="12190540" cy="6857178"/>
          </a:xfrm>
          <a:prstGeom prst="rect">
            <a:avLst/>
          </a:prstGeom>
        </p:spPr>
      </p:pic>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Master title style</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21"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a:t>Date</a:t>
            </a:r>
            <a:endParaRPr lang="en-GB" dirty="0"/>
          </a:p>
        </p:txBody>
      </p:sp>
    </p:spTree>
    <p:extLst>
      <p:ext uri="{BB962C8B-B14F-4D97-AF65-F5344CB8AC3E}">
        <p14:creationId xmlns:p14="http://schemas.microsoft.com/office/powerpoint/2010/main" val="14675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38150" y="6355094"/>
            <a:ext cx="1474788"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8" r:id="rId3"/>
    <p:sldLayoutId id="2147483669" r:id="rId4"/>
    <p:sldLayoutId id="2147483670" r:id="rId5"/>
    <p:sldLayoutId id="2147483671" r:id="rId6"/>
    <p:sldLayoutId id="2147483672" r:id="rId7"/>
  </p:sldLayoutIdLst>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3" y="408720"/>
            <a:ext cx="11328400" cy="610455"/>
          </a:xfrm>
        </p:spPr>
        <p:txBody>
          <a:bodyPr/>
          <a:lstStyle/>
          <a:p>
            <a:r>
              <a:rPr lang="en-GB" dirty="0"/>
              <a:t>Case study: </a:t>
            </a:r>
            <a:r>
              <a:rPr lang="en-US" dirty="0" err="1">
                <a:solidFill>
                  <a:schemeClr val="bg1">
                    <a:lumMod val="50000"/>
                  </a:schemeClr>
                </a:solidFill>
              </a:rPr>
              <a:t>L’Oréal</a:t>
            </a:r>
            <a:r>
              <a:rPr lang="en-US" dirty="0">
                <a:solidFill>
                  <a:schemeClr val="bg1">
                    <a:lumMod val="50000"/>
                  </a:schemeClr>
                </a:solidFill>
              </a:rPr>
              <a:t> Paris</a:t>
            </a:r>
            <a:r>
              <a:rPr lang="en-GB" dirty="0">
                <a:solidFill>
                  <a:schemeClr val="bg1">
                    <a:lumMod val="50000"/>
                  </a:schemeClr>
                </a:solidFill>
              </a:rPr>
              <a:t> </a:t>
            </a:r>
          </a:p>
        </p:txBody>
      </p:sp>
      <p:sp>
        <p:nvSpPr>
          <p:cNvPr id="6" name="Content Placeholder 5"/>
          <p:cNvSpPr>
            <a:spLocks noGrp="1"/>
          </p:cNvSpPr>
          <p:nvPr>
            <p:ph idx="1"/>
          </p:nvPr>
        </p:nvSpPr>
        <p:spPr>
          <a:xfrm>
            <a:off x="438152" y="4072049"/>
            <a:ext cx="11328399" cy="2106806"/>
          </a:xfrm>
        </p:spPr>
        <p:txBody>
          <a:bodyPr>
            <a:noAutofit/>
          </a:bodyPr>
          <a:lstStyle/>
          <a:p>
            <a:r>
              <a:rPr lang="en-US" sz="1200" dirty="0"/>
              <a:t>L’Oréal Paris wanted to create a standout campaign for the launch of the latest product in their infamous hair styling range: Studio Pro. An experiential Out of Home was chosen to create excitement and generate interest about the styling product.  </a:t>
            </a:r>
          </a:p>
          <a:p>
            <a:endParaRPr lang="en-US" sz="1200" b="0" dirty="0"/>
          </a:p>
          <a:p>
            <a:endParaRPr lang="en-US" sz="1200" b="0" dirty="0"/>
          </a:p>
          <a:p>
            <a:endParaRPr lang="en-US" sz="1200" b="0" dirty="0"/>
          </a:p>
          <a:p>
            <a:endParaRPr lang="en-US" sz="1200" b="0" dirty="0"/>
          </a:p>
          <a:p>
            <a:endParaRPr lang="en-US" sz="1200" b="0" dirty="0"/>
          </a:p>
          <a:p>
            <a:endParaRPr lang="en-US" sz="1200" b="0" dirty="0"/>
          </a:p>
          <a:p>
            <a:r>
              <a:rPr lang="en-US" sz="1200" b="0" dirty="0"/>
              <a:t>The exclusive digital Out of Home campaign at Westfield London encouraged millennials to get a complimentary make-over, using only the Studio Pro styling products. They were then invited to snap their new looks in a photo booth and share them on social media. Their image was broadcast on Ocean </a:t>
            </a:r>
            <a:r>
              <a:rPr lang="en-US" sz="1200" b="0" dirty="0" err="1"/>
              <a:t>Outdoor’s</a:t>
            </a:r>
            <a:r>
              <a:rPr lang="en-US" sz="1200" b="0" dirty="0"/>
              <a:t> Eat Street screen, making them famous as the face of Studio Pro.</a:t>
            </a:r>
          </a:p>
          <a:p>
            <a:r>
              <a:rPr lang="en-GB" sz="1200" b="0" dirty="0"/>
              <a:t> </a:t>
            </a:r>
            <a:endParaRPr lang="en-US" sz="1200" b="0" dirty="0"/>
          </a:p>
          <a:p>
            <a:endParaRPr lang="en-US" sz="1200" b="0" dirty="0"/>
          </a:p>
          <a:p>
            <a:endParaRPr lang="en-US" sz="1200" b="0" dirty="0"/>
          </a:p>
          <a:p>
            <a:endParaRPr lang="en-US" sz="1200" b="0" dirty="0"/>
          </a:p>
          <a:p>
            <a:endParaRPr lang="en-US" sz="1200" b="0" dirty="0"/>
          </a:p>
          <a:p>
            <a:r>
              <a:rPr lang="en-US" sz="1200" b="0" dirty="0"/>
              <a:t>The campaign was a huge success. In the week that the campaign ran, the Boots store at Westfield London experienced the highest weekly sales of Studio Pro. This was 325% higher than any other week and made the store the best performing store to ever sell the product. The campaign gained 1.6 million organic social impressions and over 300,000 consumers saw the Out of Home screen at Westfield London. Around 1,000 consumers received a make-over at the styling station. </a:t>
            </a:r>
          </a:p>
          <a:p>
            <a:endParaRPr lang="en-US" sz="1200" dirty="0"/>
          </a:p>
          <a:p>
            <a:endParaRPr lang="en-GB" sz="1200" b="0" dirty="0"/>
          </a:p>
          <a:p>
            <a:endParaRPr lang="en-GB" sz="1200" b="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834" r="4807"/>
          <a:stretch/>
        </p:blipFill>
        <p:spPr>
          <a:xfrm>
            <a:off x="8220722" y="1480200"/>
            <a:ext cx="3376328" cy="239829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031" b="4834"/>
          <a:stretch/>
        </p:blipFill>
        <p:spPr>
          <a:xfrm>
            <a:off x="4323425" y="1480200"/>
            <a:ext cx="3522730" cy="239829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4031"/>
          <a:stretch/>
        </p:blipFill>
        <p:spPr>
          <a:xfrm>
            <a:off x="438152" y="1480200"/>
            <a:ext cx="3510706" cy="2398293"/>
          </a:xfrm>
          <a:prstGeom prst="rect">
            <a:avLst/>
          </a:prstGeom>
        </p:spPr>
      </p:pic>
    </p:spTree>
    <p:extLst>
      <p:ext uri="{BB962C8B-B14F-4D97-AF65-F5344CB8AC3E}">
        <p14:creationId xmlns:p14="http://schemas.microsoft.com/office/powerpoint/2010/main" val="88434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p>
        </p:txBody>
      </p:sp>
      <p:sp>
        <p:nvSpPr>
          <p:cNvPr id="3" name="Subtitle 2"/>
          <p:cNvSpPr>
            <a:spLocks noGrp="1"/>
          </p:cNvSpPr>
          <p:nvPr>
            <p:ph type="subTitle" idx="1"/>
          </p:nvPr>
        </p:nvSpPr>
        <p:spPr/>
        <p:txBody>
          <a:bodyPr>
            <a:normAutofit/>
          </a:bodyPr>
          <a:lstStyle/>
          <a:p>
            <a:r>
              <a:rPr lang="en-GB" dirty="0"/>
              <a:t>Third Floor </a:t>
            </a:r>
          </a:p>
          <a:p>
            <a:r>
              <a:rPr lang="en-GB" dirty="0"/>
              <a:t>43 Dorset Street </a:t>
            </a:r>
          </a:p>
          <a:p>
            <a:r>
              <a:rPr lang="en-GB" dirty="0"/>
              <a:t>London W1U 7NA </a:t>
            </a:r>
          </a:p>
        </p:txBody>
      </p:sp>
      <p:sp>
        <p:nvSpPr>
          <p:cNvPr id="7" name="Text Placeholder 6"/>
          <p:cNvSpPr>
            <a:spLocks noGrp="1"/>
          </p:cNvSpPr>
          <p:nvPr>
            <p:ph type="body" sz="quarter" idx="13"/>
          </p:nvPr>
        </p:nvSpPr>
        <p:spPr/>
        <p:txBody>
          <a:bodyPr/>
          <a:lstStyle/>
          <a:p>
            <a:r>
              <a:rPr lang="en-GB" dirty="0"/>
              <a:t>outsmart.org.uk</a:t>
            </a:r>
          </a:p>
        </p:txBody>
      </p:sp>
    </p:spTree>
    <p:extLst>
      <p:ext uri="{BB962C8B-B14F-4D97-AF65-F5344CB8AC3E}">
        <p14:creationId xmlns:p14="http://schemas.microsoft.com/office/powerpoint/2010/main" val="2954260561"/>
      </p:ext>
    </p:extLst>
  </p:cSld>
  <p:clrMapOvr>
    <a:masterClrMapping/>
  </p:clrMapOvr>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1114</TotalTime>
  <Words>58</Words>
  <Application>Microsoft Office PowerPoint</Application>
  <PresentationFormat>Custom</PresentationFormat>
  <Paragraphs>21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Schoolbook</vt:lpstr>
      <vt:lpstr>OutSmart</vt:lpstr>
      <vt:lpstr>PowerPoint Presentation</vt:lpstr>
      <vt:lpstr>Case study: L’Oréal Paris </vt:lpstr>
      <vt:lpstr>Outsmart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Katherine Ashmore</cp:lastModifiedBy>
  <cp:revision>89</cp:revision>
  <dcterms:created xsi:type="dcterms:W3CDTF">2015-08-31T12:50:51Z</dcterms:created>
  <dcterms:modified xsi:type="dcterms:W3CDTF">2016-07-27T15:35:41Z</dcterms:modified>
</cp:coreProperties>
</file>