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9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968">
          <p15:clr>
            <a:srgbClr val="A4A3A4"/>
          </p15:clr>
        </p15:guide>
        <p15:guide id="5" pos="3841">
          <p15:clr>
            <a:srgbClr val="A4A3A4"/>
          </p15:clr>
        </p15:guide>
        <p15:guide id="6" pos="276">
          <p15:clr>
            <a:srgbClr val="A4A3A4"/>
          </p15:clr>
        </p15:guide>
        <p15:guide id="7" pos="74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3" d="100"/>
          <a:sy n="73" d="100"/>
        </p:scale>
        <p:origin x="774" y="60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37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8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97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8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6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	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5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8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" y="6332854"/>
            <a:ext cx="1476000" cy="1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54" r:id="rId3"/>
    <p:sldLayoutId id="214748365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OUTBUTTER_PPT_150DPI.jpg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>
            <a:fillRect/>
          </a:stretch>
        </p:blipFill>
        <p:spPr/>
      </p:pic>
      <p:cxnSp>
        <p:nvCxnSpPr>
          <p:cNvPr id="8" name="Straight Connector 7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Case study: </a:t>
            </a:r>
            <a:r>
              <a:rPr lang="en-GB" dirty="0" err="1" smtClean="0">
                <a:solidFill>
                  <a:schemeClr val="tx1"/>
                </a:solidFill>
              </a:rPr>
              <a:t>Lurpak</a:t>
            </a:r>
            <a:endParaRPr lang="en-GB" dirty="0"/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721104"/>
          </a:xfrm>
        </p:spPr>
        <p:txBody>
          <a:bodyPr>
            <a:noAutofit/>
          </a:bodyPr>
          <a:lstStyle/>
          <a:p>
            <a:r>
              <a:rPr lang="en-GB" dirty="0"/>
              <a:t>During a tough economy, </a:t>
            </a:r>
            <a:r>
              <a:rPr lang="en-GB" dirty="0" err="1"/>
              <a:t>Lurpak</a:t>
            </a:r>
            <a:r>
              <a:rPr lang="en-GB" dirty="0"/>
              <a:t> was hoping to create a positive impact and drive sales by encouraging people to indulge in traditional comfort foods.</a:t>
            </a:r>
          </a:p>
          <a:p>
            <a:endParaRPr lang="en-GB" b="0" dirty="0" smtClean="0"/>
          </a:p>
          <a:p>
            <a:r>
              <a:rPr lang="en-GB" b="0" dirty="0" smtClean="0"/>
              <a:t>	</a:t>
            </a:r>
          </a:p>
          <a:p>
            <a:r>
              <a:rPr lang="en-GB" b="0" dirty="0" smtClean="0"/>
              <a:t>The </a:t>
            </a:r>
            <a:r>
              <a:rPr lang="en-GB" b="0" dirty="0"/>
              <a:t>“Good, Proper Food” campaign used a bespoke mood-forecasting tool to judge the general mood of commuters throughout the week based on weather, search, and event data. Based on the results, different </a:t>
            </a:r>
            <a:r>
              <a:rPr lang="en-GB" b="0" dirty="0" smtClean="0"/>
              <a:t>variations </a:t>
            </a:r>
            <a:r>
              <a:rPr lang="en-GB" b="0" dirty="0"/>
              <a:t>of the creative were released on </a:t>
            </a:r>
            <a:r>
              <a:rPr lang="en-GB" b="0" dirty="0" smtClean="0"/>
              <a:t>digital </a:t>
            </a:r>
            <a:r>
              <a:rPr lang="en-GB" b="0" dirty="0"/>
              <a:t>screens across key locations of the commuter journey at peak travel times.</a:t>
            </a:r>
          </a:p>
          <a:p>
            <a:r>
              <a:rPr lang="en-GB" b="0" dirty="0" smtClean="0"/>
              <a:t>The real-time campaign worked wonders: getting noticed by more than 61% of the target audience. It also delivered above and beyond sales targets with a 9% year-on-year rise in sales.</a:t>
            </a:r>
            <a:endParaRPr lang="en-GB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227" y="1528320"/>
            <a:ext cx="3609524" cy="2487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264" y="1494811"/>
            <a:ext cx="3794158" cy="2516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5945" r="2670" b="4938"/>
          <a:stretch/>
        </p:blipFill>
        <p:spPr>
          <a:xfrm>
            <a:off x="378823" y="1494811"/>
            <a:ext cx="3653636" cy="252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Third Floor </a:t>
            </a:r>
          </a:p>
          <a:p>
            <a:r>
              <a:rPr lang="en-GB" dirty="0"/>
              <a:t>43 Dorset Street </a:t>
            </a:r>
          </a:p>
          <a:p>
            <a:r>
              <a:rPr lang="en-GB" dirty="0"/>
              <a:t>London W1U 7NA </a:t>
            </a:r>
          </a:p>
          <a:p>
            <a:endParaRPr lang="en-US" dirty="0" smtClean="0"/>
          </a:p>
          <a:p>
            <a:r>
              <a:rPr lang="en-US" dirty="0" err="1"/>
              <a:t>o</a:t>
            </a:r>
            <a:r>
              <a:rPr lang="en-US" dirty="0" err="1" smtClean="0"/>
              <a:t>utsmart.org.uk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64313"/>
      </p:ext>
    </p:extLst>
  </p:cSld>
  <p:clrMapOvr>
    <a:masterClrMapping/>
  </p:clrMapOvr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41</Words>
  <Application>Microsoft Office PowerPoint</Application>
  <PresentationFormat>Custom</PresentationFormat>
  <Paragraphs>13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Schoolbook</vt:lpstr>
      <vt:lpstr>OutSmart</vt:lpstr>
      <vt:lpstr>PowerPoint Presentation</vt:lpstr>
      <vt:lpstr>Case study: Lurpak</vt:lpstr>
      <vt:lpstr>Outsmart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Annabelle Cunningham</cp:lastModifiedBy>
  <cp:revision>50</cp:revision>
  <dcterms:created xsi:type="dcterms:W3CDTF">2015-08-31T12:50:51Z</dcterms:created>
  <dcterms:modified xsi:type="dcterms:W3CDTF">2016-01-06T11:12:16Z</dcterms:modified>
</cp:coreProperties>
</file>