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72" y="72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55094"/>
            <a:ext cx="147478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McDonald’s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630" y="4081226"/>
            <a:ext cx="11328399" cy="1991674"/>
          </a:xfrm>
        </p:spPr>
        <p:txBody>
          <a:bodyPr>
            <a:noAutofit/>
          </a:bodyPr>
          <a:lstStyle/>
          <a:p>
            <a:r>
              <a:rPr lang="en-GB" dirty="0"/>
              <a:t>To celebrate the 10</a:t>
            </a:r>
            <a:r>
              <a:rPr lang="en-GB" baseline="30000" dirty="0"/>
              <a:t>th</a:t>
            </a:r>
            <a:r>
              <a:rPr lang="en-GB" dirty="0"/>
              <a:t> anniversary of the </a:t>
            </a:r>
            <a:r>
              <a:rPr lang="en-GB" dirty="0" smtClean="0"/>
              <a:t>McDonald’s </a:t>
            </a:r>
            <a:r>
              <a:rPr lang="en-GB" dirty="0"/>
              <a:t>Monopoly partnership, </a:t>
            </a:r>
            <a:r>
              <a:rPr lang="en-GB" dirty="0" smtClean="0"/>
              <a:t>McDonald’s </a:t>
            </a:r>
            <a:r>
              <a:rPr lang="en-GB" dirty="0"/>
              <a:t>wanted to </a:t>
            </a:r>
            <a:r>
              <a:rPr lang="en-GB" dirty="0" smtClean="0"/>
              <a:t>captivate </a:t>
            </a:r>
            <a:r>
              <a:rPr lang="en-GB" dirty="0"/>
              <a:t>the nation with one of Britain’s most loved board games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b="0" dirty="0" smtClean="0"/>
              <a:t>The “Golden Chances” campaign had </a:t>
            </a:r>
            <a:r>
              <a:rPr lang="en-GB" b="0" dirty="0"/>
              <a:t>£10 million worth of prizes up for </a:t>
            </a:r>
            <a:r>
              <a:rPr lang="en-GB" b="0" dirty="0" smtClean="0"/>
              <a:t>grabs. The nationwide campaign </a:t>
            </a:r>
            <a:r>
              <a:rPr lang="en-GB" b="0" dirty="0"/>
              <a:t>displayed </a:t>
            </a:r>
            <a:r>
              <a:rPr lang="en-GB" b="0" dirty="0" smtClean="0"/>
              <a:t>live updates showcasing </a:t>
            </a:r>
            <a:r>
              <a:rPr lang="en-GB" b="0" dirty="0"/>
              <a:t>the number of prizes </a:t>
            </a:r>
            <a:r>
              <a:rPr lang="en-GB" b="0" dirty="0" smtClean="0"/>
              <a:t>claimed across </a:t>
            </a:r>
            <a:r>
              <a:rPr lang="en-GB" b="0" dirty="0"/>
              <a:t>the </a:t>
            </a:r>
            <a:r>
              <a:rPr lang="en-GB" b="0" dirty="0" smtClean="0"/>
              <a:t>UK. Over 200 screens, </a:t>
            </a:r>
            <a:r>
              <a:rPr lang="en-GB" b="0" dirty="0"/>
              <a:t>were used</a:t>
            </a:r>
            <a:r>
              <a:rPr lang="en-GB" b="0" dirty="0" smtClean="0"/>
              <a:t>, all of </a:t>
            </a:r>
            <a:r>
              <a:rPr lang="en-GB" b="0" dirty="0"/>
              <a:t>which carried a </a:t>
            </a:r>
            <a:r>
              <a:rPr lang="en-GB" b="0" dirty="0" smtClean="0"/>
              <a:t>regional message. </a:t>
            </a:r>
            <a:r>
              <a:rPr lang="en-GB" b="0" dirty="0" smtClean="0"/>
              <a:t>McDonald’s </a:t>
            </a:r>
            <a:r>
              <a:rPr lang="en-GB" b="0" dirty="0"/>
              <a:t>also pushed the campaign on social media and emphasised their in-store promotion of the </a:t>
            </a:r>
            <a:r>
              <a:rPr lang="en-GB" b="0" dirty="0" smtClean="0"/>
              <a:t>partnership.</a:t>
            </a:r>
            <a:endParaRPr lang="en-GB" b="0" dirty="0"/>
          </a:p>
          <a:p>
            <a:r>
              <a:rPr lang="en-GB" b="0" dirty="0" smtClean="0"/>
              <a:t>The </a:t>
            </a:r>
            <a:r>
              <a:rPr lang="en-GB" b="0" dirty="0"/>
              <a:t>campaign was a huge success with a fifth of the target audience seeing the DOOH </a:t>
            </a:r>
            <a:r>
              <a:rPr lang="en-GB" b="0" dirty="0" smtClean="0"/>
              <a:t>ad. </a:t>
            </a:r>
            <a:r>
              <a:rPr lang="en-GB" b="0" dirty="0"/>
              <a:t>73% said that </a:t>
            </a:r>
            <a:r>
              <a:rPr lang="en-GB" b="0" dirty="0" smtClean="0"/>
              <a:t>they would likely visit </a:t>
            </a:r>
            <a:r>
              <a:rPr lang="en-GB" b="0" dirty="0"/>
              <a:t>McDonald’s to play Golden Chances. The location based targeting strategy was a </a:t>
            </a:r>
            <a:r>
              <a:rPr lang="en-GB" b="0" dirty="0" smtClean="0"/>
              <a:t>triumph; as </a:t>
            </a:r>
            <a:r>
              <a:rPr lang="en-GB" b="0" dirty="0"/>
              <a:t>69% of </a:t>
            </a:r>
            <a:r>
              <a:rPr lang="en-GB" b="0" dirty="0" smtClean="0"/>
              <a:t>those reported said </a:t>
            </a:r>
            <a:r>
              <a:rPr lang="en-GB" b="0" dirty="0"/>
              <a:t>the ad was relevant to them. The </a:t>
            </a:r>
            <a:r>
              <a:rPr lang="en-GB" b="0" dirty="0" smtClean="0"/>
              <a:t>campaign also delivered visual impact with </a:t>
            </a:r>
            <a:r>
              <a:rPr lang="en-GB" b="0" dirty="0"/>
              <a:t>83% </a:t>
            </a:r>
            <a:r>
              <a:rPr lang="en-GB" b="0" dirty="0" smtClean="0"/>
              <a:t>reporting that </a:t>
            </a:r>
            <a:r>
              <a:rPr lang="en-GB" b="0" dirty="0"/>
              <a:t>the OOH ads caught their eye.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9"/>
          <a:stretch/>
        </p:blipFill>
        <p:spPr>
          <a:xfrm>
            <a:off x="13737550" y="15629577"/>
            <a:ext cx="363003" cy="264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3859"/>
          <a:stretch/>
        </p:blipFill>
        <p:spPr>
          <a:xfrm>
            <a:off x="4248310" y="1114426"/>
            <a:ext cx="3727269" cy="270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7946"/>
          <a:stretch/>
        </p:blipFill>
        <p:spPr>
          <a:xfrm>
            <a:off x="428630" y="1114426"/>
            <a:ext cx="3571869" cy="2705648"/>
          </a:xfrm>
          <a:prstGeom prst="rect">
            <a:avLst/>
          </a:prstGeom>
        </p:spPr>
      </p:pic>
      <p:pic>
        <p:nvPicPr>
          <p:cNvPr id="8" name="Picture 4" descr="http://www.outdoorplus.co.uk/wp-content/gallery-bank/gallery-uploads/o_19iuvmsus1b8t4rn1lp711sf7n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13148" r="21534" b="24439"/>
          <a:stretch/>
        </p:blipFill>
        <p:spPr bwMode="auto">
          <a:xfrm>
            <a:off x="8223390" y="1114426"/>
            <a:ext cx="3725796" cy="27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178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McDonald’s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101</cp:revision>
  <dcterms:created xsi:type="dcterms:W3CDTF">2015-08-31T12:50:51Z</dcterms:created>
  <dcterms:modified xsi:type="dcterms:W3CDTF">2016-02-02T15:52:06Z</dcterms:modified>
</cp:coreProperties>
</file>