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#</a:t>
            </a:r>
            <a:r>
              <a:rPr lang="en-GB" dirty="0" smtClean="0">
                <a:solidFill>
                  <a:schemeClr val="tx1"/>
                </a:solidFill>
              </a:rPr>
              <a:t>message2london</a:t>
            </a:r>
            <a:endParaRPr lang="en-GB" dirty="0"/>
          </a:p>
        </p:txBody>
      </p:sp>
      <p:sp>
        <p:nvSpPr>
          <p:cNvPr id="31" name="Content Placeholder 5"/>
          <p:cNvSpPr>
            <a:spLocks noGrp="1"/>
          </p:cNvSpPr>
          <p:nvPr>
            <p:ph idx="1"/>
          </p:nvPr>
        </p:nvSpPr>
        <p:spPr>
          <a:xfrm>
            <a:off x="449807" y="3932109"/>
            <a:ext cx="11328399" cy="2064255"/>
          </a:xfrm>
        </p:spPr>
        <p:txBody>
          <a:bodyPr>
            <a:noAutofit/>
          </a:bodyPr>
          <a:lstStyle/>
          <a:p>
            <a:r>
              <a:rPr lang="en-GB" sz="1200" dirty="0"/>
              <a:t>Outdoor Plus wanted </a:t>
            </a:r>
            <a:r>
              <a:rPr lang="en-GB" sz="1200" dirty="0" smtClean="0"/>
              <a:t>to demonstrate </a:t>
            </a:r>
            <a:r>
              <a:rPr lang="en-GB" sz="1200" dirty="0"/>
              <a:t>the power of </a:t>
            </a:r>
            <a:r>
              <a:rPr lang="en-GB" sz="1200" dirty="0" smtClean="0"/>
              <a:t>Digital Out of Home. In particular, it was important to prove </a:t>
            </a:r>
            <a:r>
              <a:rPr lang="en-GB" sz="1200" dirty="0"/>
              <a:t>that premium and iconic digital formats deliver the most valuable audiences, who in turn </a:t>
            </a:r>
            <a:r>
              <a:rPr lang="en-GB" sz="1200" dirty="0" smtClean="0"/>
              <a:t>recognise the </a:t>
            </a:r>
            <a:r>
              <a:rPr lang="en-GB" sz="1200" dirty="0"/>
              <a:t>value of </a:t>
            </a:r>
            <a:r>
              <a:rPr lang="en-GB" sz="1200" dirty="0" smtClean="0"/>
              <a:t>the medium </a:t>
            </a:r>
            <a:r>
              <a:rPr lang="en-GB" sz="1200" dirty="0"/>
              <a:t>as a means of </a:t>
            </a:r>
            <a:r>
              <a:rPr lang="en-GB" sz="1200" dirty="0" smtClean="0"/>
              <a:t>communication.</a:t>
            </a:r>
          </a:p>
          <a:p>
            <a:endParaRPr lang="en-GB" sz="1200" b="0" dirty="0" smtClean="0"/>
          </a:p>
          <a:p>
            <a:endParaRPr lang="en-GB" sz="1200" b="0" dirty="0"/>
          </a:p>
          <a:p>
            <a:r>
              <a:rPr lang="en-GB" sz="1200" b="0" dirty="0" smtClean="0"/>
              <a:t>Celebrities </a:t>
            </a:r>
            <a:r>
              <a:rPr lang="en-GB" sz="1200" b="0" dirty="0"/>
              <a:t>including Idris Elba, Andy Murray, Bono and Tracey </a:t>
            </a:r>
            <a:r>
              <a:rPr lang="en-GB" sz="1200" b="0" dirty="0" err="1"/>
              <a:t>Emin</a:t>
            </a:r>
            <a:r>
              <a:rPr lang="en-GB" sz="1200" b="0" dirty="0"/>
              <a:t> were enlisted </a:t>
            </a:r>
            <a:r>
              <a:rPr lang="en-GB" sz="1200" b="0" dirty="0" smtClean="0"/>
              <a:t>to send ten-word personal </a:t>
            </a:r>
            <a:r>
              <a:rPr lang="en-GB" sz="1200" b="0" dirty="0"/>
              <a:t>messages to </a:t>
            </a:r>
            <a:r>
              <a:rPr lang="en-GB" sz="1200" b="0" dirty="0" smtClean="0"/>
              <a:t>London, which were broadcast across a network of </a:t>
            </a:r>
            <a:r>
              <a:rPr lang="en-GB" sz="1200" b="0" dirty="0"/>
              <a:t>19 premium digital </a:t>
            </a:r>
            <a:r>
              <a:rPr lang="en-GB" sz="1200" b="0" dirty="0" smtClean="0"/>
              <a:t>screens </a:t>
            </a:r>
            <a:r>
              <a:rPr lang="en-GB" sz="1200" b="0" dirty="0"/>
              <a:t>across the </a:t>
            </a:r>
            <a:r>
              <a:rPr lang="en-GB" sz="1200" b="0" dirty="0" smtClean="0"/>
              <a:t>capital. These messages were used to encourage </a:t>
            </a:r>
            <a:r>
              <a:rPr lang="en-GB" sz="1200" b="0" dirty="0"/>
              <a:t>commuter’s </a:t>
            </a:r>
            <a:r>
              <a:rPr lang="en-GB" sz="1200" b="0" dirty="0" smtClean="0"/>
              <a:t>engagement </a:t>
            </a:r>
            <a:r>
              <a:rPr lang="en-GB" sz="1200" b="0" dirty="0"/>
              <a:t>via a unique hashtag #message2london. </a:t>
            </a:r>
            <a:r>
              <a:rPr lang="en-GB" sz="1200" b="0" dirty="0" smtClean="0"/>
              <a:t>The social media element, coupled with the use of premium sites, </a:t>
            </a:r>
            <a:r>
              <a:rPr lang="en-GB" sz="1200" b="0" dirty="0"/>
              <a:t>highlighted how </a:t>
            </a:r>
            <a:r>
              <a:rPr lang="en-GB" sz="1200" b="0" dirty="0" smtClean="0"/>
              <a:t>Digital Out of Home can </a:t>
            </a:r>
            <a:r>
              <a:rPr lang="en-GB" sz="1200" b="0" dirty="0"/>
              <a:t>capture attention, create fame and </a:t>
            </a:r>
            <a:r>
              <a:rPr lang="en-GB" sz="1200" b="0" dirty="0" smtClean="0"/>
              <a:t>enhance social media channels.</a:t>
            </a:r>
          </a:p>
          <a:p>
            <a:r>
              <a:rPr lang="en-GB" sz="1200" b="0" dirty="0" smtClean="0"/>
              <a:t>The </a:t>
            </a:r>
            <a:r>
              <a:rPr lang="en-GB" sz="1200" b="0" dirty="0"/>
              <a:t>#message2london </a:t>
            </a:r>
            <a:r>
              <a:rPr lang="en-GB" sz="1200" b="0" dirty="0" smtClean="0"/>
              <a:t>campaigned achieved significant result, with prompted </a:t>
            </a:r>
            <a:r>
              <a:rPr lang="en-GB" sz="1200" b="0" dirty="0"/>
              <a:t>ad recall score of 42.2</a:t>
            </a:r>
            <a:r>
              <a:rPr lang="en-GB" sz="1200" b="0" dirty="0" smtClean="0"/>
              <a:t>% and a pure </a:t>
            </a:r>
            <a:r>
              <a:rPr lang="en-GB" sz="1200" b="0" dirty="0"/>
              <a:t>spontaneous awareness score of </a:t>
            </a:r>
            <a:r>
              <a:rPr lang="en-GB" sz="1200" b="0" dirty="0" smtClean="0"/>
              <a:t>21.4%. The #message2London </a:t>
            </a:r>
            <a:r>
              <a:rPr lang="en-GB" sz="1200" b="0" dirty="0"/>
              <a:t>hashtag </a:t>
            </a:r>
            <a:r>
              <a:rPr lang="en-GB" sz="1200" b="0" dirty="0" smtClean="0"/>
              <a:t>was used </a:t>
            </a:r>
            <a:r>
              <a:rPr lang="en-GB" sz="1200" b="0" dirty="0"/>
              <a:t>1,800 </a:t>
            </a:r>
            <a:r>
              <a:rPr lang="en-GB" sz="1200" b="0" dirty="0" smtClean="0"/>
              <a:t>times, leading </a:t>
            </a:r>
            <a:r>
              <a:rPr lang="en-GB" sz="1200" b="0" dirty="0"/>
              <a:t>to 19 million </a:t>
            </a:r>
            <a:r>
              <a:rPr lang="en-GB" sz="1200" b="0" dirty="0" smtClean="0"/>
              <a:t>Twitter </a:t>
            </a:r>
            <a:r>
              <a:rPr lang="en-GB" sz="1200" b="0" dirty="0"/>
              <a:t>impressions</a:t>
            </a:r>
            <a:r>
              <a:rPr lang="en-GB" sz="1200" b="0" dirty="0" smtClean="0"/>
              <a:t>. Insight from Dipsticks Research revealed that </a:t>
            </a:r>
            <a:r>
              <a:rPr lang="en-GB" sz="1200" b="0" dirty="0"/>
              <a:t>28% </a:t>
            </a:r>
            <a:r>
              <a:rPr lang="en-GB" sz="1200" b="0" dirty="0" smtClean="0"/>
              <a:t>of respondents had seen the hashtag </a:t>
            </a:r>
            <a:r>
              <a:rPr lang="en-GB" sz="1200" b="0" dirty="0"/>
              <a:t>#message2london </a:t>
            </a:r>
            <a:r>
              <a:rPr lang="en-GB" sz="1200" b="0" dirty="0" smtClean="0"/>
              <a:t>on Digital Out of Home advertising. Furthermore, they considered the medium was effective at catching peoples attention and an innovative way to build </a:t>
            </a:r>
            <a:r>
              <a:rPr lang="en-GB" sz="1200" b="0" dirty="0"/>
              <a:t>trust </a:t>
            </a:r>
            <a:r>
              <a:rPr lang="en-GB" sz="1200" b="0" dirty="0" smtClean="0"/>
              <a:t>for a brand.</a:t>
            </a:r>
            <a:endParaRPr lang="en-GB" sz="12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39" r="4203" b="5452"/>
          <a:stretch/>
        </p:blipFill>
        <p:spPr>
          <a:xfrm>
            <a:off x="4334608" y="1156618"/>
            <a:ext cx="3543300" cy="250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32" r="2966"/>
          <a:stretch/>
        </p:blipFill>
        <p:spPr>
          <a:xfrm>
            <a:off x="438151" y="1166141"/>
            <a:ext cx="3643953" cy="251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250" b="10585"/>
          <a:stretch/>
        </p:blipFill>
        <p:spPr>
          <a:xfrm>
            <a:off x="8134351" y="1166144"/>
            <a:ext cx="3643855" cy="2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233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#message2london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69</cp:revision>
  <dcterms:created xsi:type="dcterms:W3CDTF">2015-08-31T12:50:51Z</dcterms:created>
  <dcterms:modified xsi:type="dcterms:W3CDTF">2015-12-18T13:04:08Z</dcterms:modified>
</cp:coreProperties>
</file>