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 showGuides="1">
      <p:cViewPr varScale="1">
        <p:scale>
          <a:sx n="108" d="100"/>
          <a:sy n="108" d="100"/>
        </p:scale>
        <p:origin x="672" y="10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4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/>
          </a:p>
          <a:p>
            <a:r>
              <a:rPr lang="en-US" dirty="0" err="1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/>
          </a:p>
          <a:p>
            <a:r>
              <a:rPr lang="en-US" dirty="0" err="1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/>
          </a:p>
          <a:p>
            <a:r>
              <a:rPr lang="en-US" dirty="0" err="1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/>
          </a:p>
          <a:p>
            <a:r>
              <a:rPr lang="en-US" dirty="0" err="1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/>
          </a:p>
          <a:p>
            <a:r>
              <a:rPr lang="en-US" dirty="0" err="1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1811" y="458954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Now TV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401812" y="3798236"/>
            <a:ext cx="11328399" cy="2327356"/>
          </a:xfrm>
        </p:spPr>
        <p:txBody>
          <a:bodyPr spcCol="180000">
            <a:noAutofit/>
          </a:bodyPr>
          <a:lstStyle/>
          <a:p>
            <a:r>
              <a:rPr lang="en-US" dirty="0"/>
              <a:t>NOW TV,</a:t>
            </a:r>
            <a:r>
              <a:rPr lang="en-GB" b="0" dirty="0"/>
              <a:t> </a:t>
            </a:r>
            <a:r>
              <a:rPr lang="en-GB" dirty="0"/>
              <a:t>a non-contract Video on Demand service powered by Sky TV, </a:t>
            </a:r>
            <a:r>
              <a:rPr lang="en-US" dirty="0"/>
              <a:t>needed to engage with the young family audience over the summer holiday period, in order to drive consideration of their movie content. A digital Out of Home campaign was chosen to do just that. </a:t>
            </a:r>
          </a:p>
          <a:p>
            <a:r>
              <a:rPr lang="en-US" sz="1350" dirty="0"/>
              <a:t> </a:t>
            </a:r>
          </a:p>
          <a:p>
            <a:endParaRPr lang="en-US" sz="1350" dirty="0"/>
          </a:p>
          <a:p>
            <a:r>
              <a:rPr lang="en-US" b="0" dirty="0"/>
              <a:t>The campaign featured an interactive game where cinema-goers were introduced to an array of the fun-loving characters that appear on NOW TV. </a:t>
            </a:r>
            <a:r>
              <a:rPr lang="en-GB" b="0" dirty="0"/>
              <a:t>The cinema environment allowed SKY to reach a family audience with an interest in films whilst t</a:t>
            </a:r>
            <a:r>
              <a:rPr lang="en-US" b="0" dirty="0"/>
              <a:t>he flexibility of DOOH allowed the campaign to run a weekend takeover in 10 of the most popular cinemas across the UK. The interactive element was supported by classic 6-sheets in over 300 cinemas to ensure maximum reach. </a:t>
            </a:r>
          </a:p>
          <a:p>
            <a:r>
              <a:rPr lang="en-US" b="0" dirty="0"/>
              <a:t>The results were staggering as the campaign delivered 16,597 plays in just eight days. 92% of players completed the game which indicated high levels of engagement. Over 50% of respondents said that the game had caught their attention. 1 in 5 agreed that the interactive element made NOW TV memorable. The same number stated that they would recommend NOW TV to their friends and family as a result of engaging with the campaign. </a:t>
            </a:r>
            <a:endParaRPr lang="en-GB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1" y="1137677"/>
            <a:ext cx="3728400" cy="248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11" y="1137677"/>
            <a:ext cx="3728400" cy="248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11" y="1137677"/>
            <a:ext cx="3728400" cy="24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/>
          </a:p>
          <a:p>
            <a:r>
              <a:rPr lang="en-US" dirty="0" err="1"/>
              <a:t>outsmart.org.uk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28</Words>
  <Application>Microsoft Office PowerPoint</Application>
  <PresentationFormat>Custom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Now TV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 Ashmore</cp:lastModifiedBy>
  <cp:revision>170</cp:revision>
  <dcterms:created xsi:type="dcterms:W3CDTF">2015-08-31T12:50:51Z</dcterms:created>
  <dcterms:modified xsi:type="dcterms:W3CDTF">2016-06-27T10:42:12Z</dcterms:modified>
</cp:coreProperties>
</file>