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5"/>
  </p:notesMasterIdLst>
  <p:sldIdLst>
    <p:sldId id="277" r:id="rId2"/>
    <p:sldId id="278" r:id="rId3"/>
    <p:sldId id="272" r:id="rId4"/>
  </p:sldIdLst>
  <p:sldSz cx="12195175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orient="horz" pos="943">
          <p15:clr>
            <a:srgbClr val="A4A3A4"/>
          </p15:clr>
        </p15:guide>
        <p15:guide id="3" orient="horz" pos="3518">
          <p15:clr>
            <a:srgbClr val="A4A3A4"/>
          </p15:clr>
        </p15:guide>
        <p15:guide id="4" orient="horz" pos="968">
          <p15:clr>
            <a:srgbClr val="A4A3A4"/>
          </p15:clr>
        </p15:guide>
        <p15:guide id="5" pos="3841">
          <p15:clr>
            <a:srgbClr val="A4A3A4"/>
          </p15:clr>
        </p15:guide>
        <p15:guide id="6" pos="276">
          <p15:clr>
            <a:srgbClr val="A4A3A4"/>
          </p15:clr>
        </p15:guide>
        <p15:guide id="7" pos="7412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17292A2E-F333-43FB-9621-5CBBE7FDCDCB}" styleName="Light Style 2 - Accent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 showGuides="1">
      <p:cViewPr varScale="1">
        <p:scale>
          <a:sx n="109" d="100"/>
          <a:sy n="109" d="100"/>
        </p:scale>
        <p:origin x="636" y="108"/>
      </p:cViewPr>
      <p:guideLst>
        <p:guide orient="horz" pos="2160"/>
        <p:guide orient="horz" pos="943"/>
        <p:guide orient="horz" pos="3518"/>
        <p:guide orient="horz" pos="968"/>
        <p:guide pos="3841"/>
        <p:guide pos="276"/>
        <p:guide pos="7412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0D7F613-99C4-4702-BB0C-FCBCA975605F}" type="datetimeFigureOut">
              <a:rPr lang="en-GB" smtClean="0"/>
              <a:t>11/11/2015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9957262-59D7-40C0-BDE8-4D826AF373C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55051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ase Study - cover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Picture Placeholder 22"/>
          <p:cNvSpPr>
            <a:spLocks noGrp="1"/>
          </p:cNvSpPr>
          <p:nvPr>
            <p:ph type="pic" sz="quarter" idx="17"/>
          </p:nvPr>
        </p:nvSpPr>
        <p:spPr>
          <a:xfrm>
            <a:off x="0" y="0"/>
            <a:ext cx="12195175" cy="6858000"/>
          </a:xfrm>
        </p:spPr>
        <p:txBody>
          <a:bodyPr/>
          <a:lstStyle/>
          <a:p>
            <a:endParaRPr lang="en-GB"/>
          </a:p>
        </p:txBody>
      </p:sp>
      <p:grpSp>
        <p:nvGrpSpPr>
          <p:cNvPr id="8" name="Group 7"/>
          <p:cNvGrpSpPr>
            <a:grpSpLocks noChangeAspect="1"/>
          </p:cNvGrpSpPr>
          <p:nvPr userDrawn="1"/>
        </p:nvGrpSpPr>
        <p:grpSpPr>
          <a:xfrm>
            <a:off x="438149" y="6230422"/>
            <a:ext cx="1476000" cy="196205"/>
            <a:chOff x="6905625" y="4194175"/>
            <a:chExt cx="3152775" cy="419100"/>
          </a:xfrm>
          <a:solidFill>
            <a:schemeClr val="bg1"/>
          </a:solidFill>
        </p:grpSpPr>
        <p:sp>
          <p:nvSpPr>
            <p:cNvPr id="9" name="Freeform 6"/>
            <p:cNvSpPr>
              <a:spLocks noEditPoints="1"/>
            </p:cNvSpPr>
            <p:nvPr userDrawn="1"/>
          </p:nvSpPr>
          <p:spPr bwMode="auto">
            <a:xfrm>
              <a:off x="7824788" y="4200525"/>
              <a:ext cx="295275" cy="406400"/>
            </a:xfrm>
            <a:custGeom>
              <a:avLst/>
              <a:gdLst>
                <a:gd name="T0" fmla="*/ 174 w 186"/>
                <a:gd name="T1" fmla="*/ 11 h 256"/>
                <a:gd name="T2" fmla="*/ 174 w 186"/>
                <a:gd name="T3" fmla="*/ 32 h 256"/>
                <a:gd name="T4" fmla="*/ 118 w 186"/>
                <a:gd name="T5" fmla="*/ 32 h 256"/>
                <a:gd name="T6" fmla="*/ 106 w 186"/>
                <a:gd name="T7" fmla="*/ 32 h 256"/>
                <a:gd name="T8" fmla="*/ 106 w 186"/>
                <a:gd name="T9" fmla="*/ 44 h 256"/>
                <a:gd name="T10" fmla="*/ 106 w 186"/>
                <a:gd name="T11" fmla="*/ 245 h 256"/>
                <a:gd name="T12" fmla="*/ 79 w 186"/>
                <a:gd name="T13" fmla="*/ 245 h 256"/>
                <a:gd name="T14" fmla="*/ 79 w 186"/>
                <a:gd name="T15" fmla="*/ 44 h 256"/>
                <a:gd name="T16" fmla="*/ 79 w 186"/>
                <a:gd name="T17" fmla="*/ 32 h 256"/>
                <a:gd name="T18" fmla="*/ 68 w 186"/>
                <a:gd name="T19" fmla="*/ 32 h 256"/>
                <a:gd name="T20" fmla="*/ 11 w 186"/>
                <a:gd name="T21" fmla="*/ 32 h 256"/>
                <a:gd name="T22" fmla="*/ 11 w 186"/>
                <a:gd name="T23" fmla="*/ 11 h 256"/>
                <a:gd name="T24" fmla="*/ 174 w 186"/>
                <a:gd name="T25" fmla="*/ 11 h 256"/>
                <a:gd name="T26" fmla="*/ 186 w 186"/>
                <a:gd name="T27" fmla="*/ 0 h 256"/>
                <a:gd name="T28" fmla="*/ 0 w 186"/>
                <a:gd name="T29" fmla="*/ 0 h 256"/>
                <a:gd name="T30" fmla="*/ 0 w 186"/>
                <a:gd name="T31" fmla="*/ 44 h 256"/>
                <a:gd name="T32" fmla="*/ 68 w 186"/>
                <a:gd name="T33" fmla="*/ 44 h 256"/>
                <a:gd name="T34" fmla="*/ 68 w 186"/>
                <a:gd name="T35" fmla="*/ 256 h 256"/>
                <a:gd name="T36" fmla="*/ 118 w 186"/>
                <a:gd name="T37" fmla="*/ 256 h 256"/>
                <a:gd name="T38" fmla="*/ 118 w 186"/>
                <a:gd name="T39" fmla="*/ 44 h 256"/>
                <a:gd name="T40" fmla="*/ 186 w 186"/>
                <a:gd name="T41" fmla="*/ 44 h 256"/>
                <a:gd name="T42" fmla="*/ 186 w 186"/>
                <a:gd name="T43" fmla="*/ 0 h 2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86" h="256">
                  <a:moveTo>
                    <a:pt x="174" y="11"/>
                  </a:moveTo>
                  <a:lnTo>
                    <a:pt x="174" y="32"/>
                  </a:lnTo>
                  <a:lnTo>
                    <a:pt x="118" y="32"/>
                  </a:lnTo>
                  <a:lnTo>
                    <a:pt x="106" y="32"/>
                  </a:lnTo>
                  <a:lnTo>
                    <a:pt x="106" y="44"/>
                  </a:lnTo>
                  <a:lnTo>
                    <a:pt x="106" y="245"/>
                  </a:lnTo>
                  <a:lnTo>
                    <a:pt x="79" y="245"/>
                  </a:lnTo>
                  <a:lnTo>
                    <a:pt x="79" y="44"/>
                  </a:lnTo>
                  <a:lnTo>
                    <a:pt x="79" y="32"/>
                  </a:lnTo>
                  <a:lnTo>
                    <a:pt x="68" y="32"/>
                  </a:lnTo>
                  <a:lnTo>
                    <a:pt x="11" y="32"/>
                  </a:lnTo>
                  <a:lnTo>
                    <a:pt x="11" y="11"/>
                  </a:lnTo>
                  <a:lnTo>
                    <a:pt x="174" y="11"/>
                  </a:lnTo>
                  <a:close/>
                  <a:moveTo>
                    <a:pt x="186" y="0"/>
                  </a:moveTo>
                  <a:lnTo>
                    <a:pt x="0" y="0"/>
                  </a:lnTo>
                  <a:lnTo>
                    <a:pt x="0" y="44"/>
                  </a:lnTo>
                  <a:lnTo>
                    <a:pt x="68" y="44"/>
                  </a:lnTo>
                  <a:lnTo>
                    <a:pt x="68" y="256"/>
                  </a:lnTo>
                  <a:lnTo>
                    <a:pt x="118" y="256"/>
                  </a:lnTo>
                  <a:lnTo>
                    <a:pt x="118" y="44"/>
                  </a:lnTo>
                  <a:lnTo>
                    <a:pt x="186" y="44"/>
                  </a:lnTo>
                  <a:lnTo>
                    <a:pt x="186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" name="Freeform 9"/>
            <p:cNvSpPr>
              <a:spLocks noEditPoints="1"/>
            </p:cNvSpPr>
            <p:nvPr userDrawn="1"/>
          </p:nvSpPr>
          <p:spPr bwMode="auto">
            <a:xfrm>
              <a:off x="8953500" y="4200525"/>
              <a:ext cx="404813" cy="406400"/>
            </a:xfrm>
            <a:custGeom>
              <a:avLst/>
              <a:gdLst>
                <a:gd name="T0" fmla="*/ 138 w 255"/>
                <a:gd name="T1" fmla="*/ 11 h 256"/>
                <a:gd name="T2" fmla="*/ 238 w 255"/>
                <a:gd name="T3" fmla="*/ 245 h 256"/>
                <a:gd name="T4" fmla="*/ 211 w 255"/>
                <a:gd name="T5" fmla="*/ 245 h 256"/>
                <a:gd name="T6" fmla="*/ 189 w 255"/>
                <a:gd name="T7" fmla="*/ 195 h 256"/>
                <a:gd name="T8" fmla="*/ 187 w 255"/>
                <a:gd name="T9" fmla="*/ 188 h 256"/>
                <a:gd name="T10" fmla="*/ 179 w 255"/>
                <a:gd name="T11" fmla="*/ 188 h 256"/>
                <a:gd name="T12" fmla="*/ 76 w 255"/>
                <a:gd name="T13" fmla="*/ 188 h 256"/>
                <a:gd name="T14" fmla="*/ 69 w 255"/>
                <a:gd name="T15" fmla="*/ 188 h 256"/>
                <a:gd name="T16" fmla="*/ 66 w 255"/>
                <a:gd name="T17" fmla="*/ 195 h 256"/>
                <a:gd name="T18" fmla="*/ 44 w 255"/>
                <a:gd name="T19" fmla="*/ 245 h 256"/>
                <a:gd name="T20" fmla="*/ 17 w 255"/>
                <a:gd name="T21" fmla="*/ 245 h 256"/>
                <a:gd name="T22" fmla="*/ 117 w 255"/>
                <a:gd name="T23" fmla="*/ 11 h 256"/>
                <a:gd name="T24" fmla="*/ 138 w 255"/>
                <a:gd name="T25" fmla="*/ 11 h 256"/>
                <a:gd name="T26" fmla="*/ 78 w 255"/>
                <a:gd name="T27" fmla="*/ 167 h 256"/>
                <a:gd name="T28" fmla="*/ 95 w 255"/>
                <a:gd name="T29" fmla="*/ 167 h 256"/>
                <a:gd name="T30" fmla="*/ 160 w 255"/>
                <a:gd name="T31" fmla="*/ 167 h 256"/>
                <a:gd name="T32" fmla="*/ 177 w 255"/>
                <a:gd name="T33" fmla="*/ 167 h 256"/>
                <a:gd name="T34" fmla="*/ 170 w 255"/>
                <a:gd name="T35" fmla="*/ 151 h 256"/>
                <a:gd name="T36" fmla="*/ 138 w 255"/>
                <a:gd name="T37" fmla="*/ 75 h 256"/>
                <a:gd name="T38" fmla="*/ 127 w 255"/>
                <a:gd name="T39" fmla="*/ 51 h 256"/>
                <a:gd name="T40" fmla="*/ 117 w 255"/>
                <a:gd name="T41" fmla="*/ 75 h 256"/>
                <a:gd name="T42" fmla="*/ 84 w 255"/>
                <a:gd name="T43" fmla="*/ 151 h 256"/>
                <a:gd name="T44" fmla="*/ 78 w 255"/>
                <a:gd name="T45" fmla="*/ 167 h 256"/>
                <a:gd name="T46" fmla="*/ 145 w 255"/>
                <a:gd name="T47" fmla="*/ 0 h 256"/>
                <a:gd name="T48" fmla="*/ 110 w 255"/>
                <a:gd name="T49" fmla="*/ 0 h 256"/>
                <a:gd name="T50" fmla="*/ 0 w 255"/>
                <a:gd name="T51" fmla="*/ 256 h 256"/>
                <a:gd name="T52" fmla="*/ 52 w 255"/>
                <a:gd name="T53" fmla="*/ 256 h 256"/>
                <a:gd name="T54" fmla="*/ 76 w 255"/>
                <a:gd name="T55" fmla="*/ 199 h 256"/>
                <a:gd name="T56" fmla="*/ 179 w 255"/>
                <a:gd name="T57" fmla="*/ 199 h 256"/>
                <a:gd name="T58" fmla="*/ 203 w 255"/>
                <a:gd name="T59" fmla="*/ 256 h 256"/>
                <a:gd name="T60" fmla="*/ 255 w 255"/>
                <a:gd name="T61" fmla="*/ 256 h 256"/>
                <a:gd name="T62" fmla="*/ 145 w 255"/>
                <a:gd name="T63" fmla="*/ 0 h 256"/>
                <a:gd name="T64" fmla="*/ 95 w 255"/>
                <a:gd name="T65" fmla="*/ 156 h 256"/>
                <a:gd name="T66" fmla="*/ 127 w 255"/>
                <a:gd name="T67" fmla="*/ 80 h 256"/>
                <a:gd name="T68" fmla="*/ 160 w 255"/>
                <a:gd name="T69" fmla="*/ 156 h 256"/>
                <a:gd name="T70" fmla="*/ 95 w 255"/>
                <a:gd name="T71" fmla="*/ 156 h 2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255" h="256">
                  <a:moveTo>
                    <a:pt x="138" y="11"/>
                  </a:moveTo>
                  <a:lnTo>
                    <a:pt x="238" y="245"/>
                  </a:lnTo>
                  <a:lnTo>
                    <a:pt x="211" y="245"/>
                  </a:lnTo>
                  <a:lnTo>
                    <a:pt x="189" y="195"/>
                  </a:lnTo>
                  <a:lnTo>
                    <a:pt x="187" y="188"/>
                  </a:lnTo>
                  <a:lnTo>
                    <a:pt x="179" y="188"/>
                  </a:lnTo>
                  <a:lnTo>
                    <a:pt x="76" y="188"/>
                  </a:lnTo>
                  <a:lnTo>
                    <a:pt x="69" y="188"/>
                  </a:lnTo>
                  <a:lnTo>
                    <a:pt x="66" y="195"/>
                  </a:lnTo>
                  <a:lnTo>
                    <a:pt x="44" y="245"/>
                  </a:lnTo>
                  <a:lnTo>
                    <a:pt x="17" y="245"/>
                  </a:lnTo>
                  <a:lnTo>
                    <a:pt x="117" y="11"/>
                  </a:lnTo>
                  <a:lnTo>
                    <a:pt x="138" y="11"/>
                  </a:lnTo>
                  <a:close/>
                  <a:moveTo>
                    <a:pt x="78" y="167"/>
                  </a:moveTo>
                  <a:lnTo>
                    <a:pt x="95" y="167"/>
                  </a:lnTo>
                  <a:lnTo>
                    <a:pt x="160" y="167"/>
                  </a:lnTo>
                  <a:lnTo>
                    <a:pt x="177" y="167"/>
                  </a:lnTo>
                  <a:lnTo>
                    <a:pt x="170" y="151"/>
                  </a:lnTo>
                  <a:lnTo>
                    <a:pt x="138" y="75"/>
                  </a:lnTo>
                  <a:lnTo>
                    <a:pt x="127" y="51"/>
                  </a:lnTo>
                  <a:lnTo>
                    <a:pt x="117" y="75"/>
                  </a:lnTo>
                  <a:lnTo>
                    <a:pt x="84" y="151"/>
                  </a:lnTo>
                  <a:lnTo>
                    <a:pt x="78" y="167"/>
                  </a:lnTo>
                  <a:close/>
                  <a:moveTo>
                    <a:pt x="145" y="0"/>
                  </a:moveTo>
                  <a:lnTo>
                    <a:pt x="110" y="0"/>
                  </a:lnTo>
                  <a:lnTo>
                    <a:pt x="0" y="256"/>
                  </a:lnTo>
                  <a:lnTo>
                    <a:pt x="52" y="256"/>
                  </a:lnTo>
                  <a:lnTo>
                    <a:pt x="76" y="199"/>
                  </a:lnTo>
                  <a:lnTo>
                    <a:pt x="179" y="199"/>
                  </a:lnTo>
                  <a:lnTo>
                    <a:pt x="203" y="256"/>
                  </a:lnTo>
                  <a:lnTo>
                    <a:pt x="255" y="256"/>
                  </a:lnTo>
                  <a:lnTo>
                    <a:pt x="145" y="0"/>
                  </a:lnTo>
                  <a:close/>
                  <a:moveTo>
                    <a:pt x="95" y="156"/>
                  </a:moveTo>
                  <a:lnTo>
                    <a:pt x="127" y="80"/>
                  </a:lnTo>
                  <a:lnTo>
                    <a:pt x="160" y="156"/>
                  </a:lnTo>
                  <a:lnTo>
                    <a:pt x="95" y="15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1" name="Freeform 5"/>
            <p:cNvSpPr>
              <a:spLocks noEditPoints="1"/>
            </p:cNvSpPr>
            <p:nvPr userDrawn="1"/>
          </p:nvSpPr>
          <p:spPr bwMode="auto">
            <a:xfrm>
              <a:off x="7410450" y="4200525"/>
              <a:ext cx="350838" cy="412750"/>
            </a:xfrm>
            <a:custGeom>
              <a:avLst/>
              <a:gdLst>
                <a:gd name="T0" fmla="*/ 2198 w 2316"/>
                <a:gd name="T1" fmla="*/ 117 h 2741"/>
                <a:gd name="T2" fmla="*/ 2198 w 2316"/>
                <a:gd name="T3" fmla="*/ 1563 h 2741"/>
                <a:gd name="T4" fmla="*/ 1890 w 2316"/>
                <a:gd name="T5" fmla="*/ 2375 h 2741"/>
                <a:gd name="T6" fmla="*/ 1158 w 2316"/>
                <a:gd name="T7" fmla="*/ 2624 h 2741"/>
                <a:gd name="T8" fmla="*/ 425 w 2316"/>
                <a:gd name="T9" fmla="*/ 2376 h 2741"/>
                <a:gd name="T10" fmla="*/ 117 w 2316"/>
                <a:gd name="T11" fmla="*/ 1563 h 2741"/>
                <a:gd name="T12" fmla="*/ 117 w 2316"/>
                <a:gd name="T13" fmla="*/ 117 h 2741"/>
                <a:gd name="T14" fmla="*/ 404 w 2316"/>
                <a:gd name="T15" fmla="*/ 117 h 2741"/>
                <a:gd name="T16" fmla="*/ 404 w 2316"/>
                <a:gd name="T17" fmla="*/ 1602 h 2741"/>
                <a:gd name="T18" fmla="*/ 618 w 2316"/>
                <a:gd name="T19" fmla="*/ 2189 h 2741"/>
                <a:gd name="T20" fmla="*/ 1158 w 2316"/>
                <a:gd name="T21" fmla="*/ 2395 h 2741"/>
                <a:gd name="T22" fmla="*/ 1698 w 2316"/>
                <a:gd name="T23" fmla="*/ 2189 h 2741"/>
                <a:gd name="T24" fmla="*/ 1912 w 2316"/>
                <a:gd name="T25" fmla="*/ 1602 h 2741"/>
                <a:gd name="T26" fmla="*/ 1912 w 2316"/>
                <a:gd name="T27" fmla="*/ 117 h 2741"/>
                <a:gd name="T28" fmla="*/ 2198 w 2316"/>
                <a:gd name="T29" fmla="*/ 117 h 2741"/>
                <a:gd name="T30" fmla="*/ 2316 w 2316"/>
                <a:gd name="T31" fmla="*/ 0 h 2741"/>
                <a:gd name="T32" fmla="*/ 1794 w 2316"/>
                <a:gd name="T33" fmla="*/ 0 h 2741"/>
                <a:gd name="T34" fmla="*/ 1794 w 2316"/>
                <a:gd name="T35" fmla="*/ 1602 h 2741"/>
                <a:gd name="T36" fmla="*/ 1617 w 2316"/>
                <a:gd name="T37" fmla="*/ 2104 h 2741"/>
                <a:gd name="T38" fmla="*/ 1158 w 2316"/>
                <a:gd name="T39" fmla="*/ 2277 h 2741"/>
                <a:gd name="T40" fmla="*/ 698 w 2316"/>
                <a:gd name="T41" fmla="*/ 2104 h 2741"/>
                <a:gd name="T42" fmla="*/ 521 w 2316"/>
                <a:gd name="T43" fmla="*/ 1602 h 2741"/>
                <a:gd name="T44" fmla="*/ 521 w 2316"/>
                <a:gd name="T45" fmla="*/ 0 h 2741"/>
                <a:gd name="T46" fmla="*/ 0 w 2316"/>
                <a:gd name="T47" fmla="*/ 0 h 2741"/>
                <a:gd name="T48" fmla="*/ 0 w 2316"/>
                <a:gd name="T49" fmla="*/ 1563 h 2741"/>
                <a:gd name="T50" fmla="*/ 347 w 2316"/>
                <a:gd name="T51" fmla="*/ 2463 h 2741"/>
                <a:gd name="T52" fmla="*/ 1158 w 2316"/>
                <a:gd name="T53" fmla="*/ 2741 h 2741"/>
                <a:gd name="T54" fmla="*/ 1968 w 2316"/>
                <a:gd name="T55" fmla="*/ 2463 h 2741"/>
                <a:gd name="T56" fmla="*/ 2316 w 2316"/>
                <a:gd name="T57" fmla="*/ 1563 h 2741"/>
                <a:gd name="T58" fmla="*/ 2316 w 2316"/>
                <a:gd name="T59" fmla="*/ 0 h 27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2316" h="2741">
                  <a:moveTo>
                    <a:pt x="2198" y="117"/>
                  </a:moveTo>
                  <a:cubicBezTo>
                    <a:pt x="2198" y="1563"/>
                    <a:pt x="2198" y="1563"/>
                    <a:pt x="2198" y="1563"/>
                  </a:cubicBezTo>
                  <a:cubicBezTo>
                    <a:pt x="2198" y="1924"/>
                    <a:pt x="2098" y="2189"/>
                    <a:pt x="1890" y="2375"/>
                  </a:cubicBezTo>
                  <a:cubicBezTo>
                    <a:pt x="1713" y="2533"/>
                    <a:pt x="1446" y="2624"/>
                    <a:pt x="1158" y="2624"/>
                  </a:cubicBezTo>
                  <a:cubicBezTo>
                    <a:pt x="870" y="2624"/>
                    <a:pt x="602" y="2533"/>
                    <a:pt x="425" y="2376"/>
                  </a:cubicBezTo>
                  <a:cubicBezTo>
                    <a:pt x="218" y="2190"/>
                    <a:pt x="117" y="1924"/>
                    <a:pt x="117" y="1563"/>
                  </a:cubicBezTo>
                  <a:cubicBezTo>
                    <a:pt x="117" y="117"/>
                    <a:pt x="117" y="117"/>
                    <a:pt x="117" y="117"/>
                  </a:cubicBezTo>
                  <a:cubicBezTo>
                    <a:pt x="404" y="117"/>
                    <a:pt x="404" y="117"/>
                    <a:pt x="404" y="117"/>
                  </a:cubicBezTo>
                  <a:cubicBezTo>
                    <a:pt x="404" y="1602"/>
                    <a:pt x="404" y="1602"/>
                    <a:pt x="404" y="1602"/>
                  </a:cubicBezTo>
                  <a:cubicBezTo>
                    <a:pt x="404" y="1866"/>
                    <a:pt x="472" y="2052"/>
                    <a:pt x="618" y="2189"/>
                  </a:cubicBezTo>
                  <a:cubicBezTo>
                    <a:pt x="756" y="2321"/>
                    <a:pt x="947" y="2395"/>
                    <a:pt x="1158" y="2395"/>
                  </a:cubicBezTo>
                  <a:cubicBezTo>
                    <a:pt x="1368" y="2395"/>
                    <a:pt x="1560" y="2321"/>
                    <a:pt x="1698" y="2189"/>
                  </a:cubicBezTo>
                  <a:cubicBezTo>
                    <a:pt x="1844" y="2052"/>
                    <a:pt x="1912" y="1866"/>
                    <a:pt x="1912" y="1602"/>
                  </a:cubicBezTo>
                  <a:cubicBezTo>
                    <a:pt x="1912" y="117"/>
                    <a:pt x="1912" y="117"/>
                    <a:pt x="1912" y="117"/>
                  </a:cubicBezTo>
                  <a:cubicBezTo>
                    <a:pt x="2198" y="117"/>
                    <a:pt x="2198" y="117"/>
                    <a:pt x="2198" y="117"/>
                  </a:cubicBezTo>
                  <a:moveTo>
                    <a:pt x="2316" y="0"/>
                  </a:moveTo>
                  <a:cubicBezTo>
                    <a:pt x="1794" y="0"/>
                    <a:pt x="1794" y="0"/>
                    <a:pt x="1794" y="0"/>
                  </a:cubicBezTo>
                  <a:cubicBezTo>
                    <a:pt x="1794" y="1602"/>
                    <a:pt x="1794" y="1602"/>
                    <a:pt x="1794" y="1602"/>
                  </a:cubicBezTo>
                  <a:cubicBezTo>
                    <a:pt x="1794" y="1849"/>
                    <a:pt x="1729" y="2000"/>
                    <a:pt x="1617" y="2104"/>
                  </a:cubicBezTo>
                  <a:cubicBezTo>
                    <a:pt x="1501" y="2216"/>
                    <a:pt x="1339" y="2277"/>
                    <a:pt x="1158" y="2277"/>
                  </a:cubicBezTo>
                  <a:cubicBezTo>
                    <a:pt x="976" y="2277"/>
                    <a:pt x="814" y="2216"/>
                    <a:pt x="698" y="2104"/>
                  </a:cubicBezTo>
                  <a:cubicBezTo>
                    <a:pt x="586" y="2000"/>
                    <a:pt x="521" y="1849"/>
                    <a:pt x="521" y="1602"/>
                  </a:cubicBezTo>
                  <a:cubicBezTo>
                    <a:pt x="521" y="0"/>
                    <a:pt x="521" y="0"/>
                    <a:pt x="52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563"/>
                    <a:pt x="0" y="1563"/>
                    <a:pt x="0" y="1563"/>
                  </a:cubicBezTo>
                  <a:cubicBezTo>
                    <a:pt x="0" y="1976"/>
                    <a:pt x="123" y="2262"/>
                    <a:pt x="347" y="2463"/>
                  </a:cubicBezTo>
                  <a:cubicBezTo>
                    <a:pt x="556" y="2648"/>
                    <a:pt x="853" y="2741"/>
                    <a:pt x="1158" y="2741"/>
                  </a:cubicBezTo>
                  <a:cubicBezTo>
                    <a:pt x="1463" y="2741"/>
                    <a:pt x="1760" y="2648"/>
                    <a:pt x="1968" y="2463"/>
                  </a:cubicBezTo>
                  <a:cubicBezTo>
                    <a:pt x="2192" y="2262"/>
                    <a:pt x="2316" y="1976"/>
                    <a:pt x="2316" y="1563"/>
                  </a:cubicBezTo>
                  <a:lnTo>
                    <a:pt x="2316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2" name="Freeform 7"/>
            <p:cNvSpPr>
              <a:spLocks noEditPoints="1"/>
            </p:cNvSpPr>
            <p:nvPr userDrawn="1"/>
          </p:nvSpPr>
          <p:spPr bwMode="auto">
            <a:xfrm>
              <a:off x="8145463" y="4194175"/>
              <a:ext cx="285750" cy="419100"/>
            </a:xfrm>
            <a:custGeom>
              <a:avLst/>
              <a:gdLst>
                <a:gd name="T0" fmla="*/ 1016 w 1892"/>
                <a:gd name="T1" fmla="*/ 117 h 2779"/>
                <a:gd name="T2" fmla="*/ 1635 w 1892"/>
                <a:gd name="T3" fmla="*/ 284 h 2779"/>
                <a:gd name="T4" fmla="*/ 1502 w 1892"/>
                <a:gd name="T5" fmla="*/ 474 h 2779"/>
                <a:gd name="T6" fmla="*/ 1062 w 1892"/>
                <a:gd name="T7" fmla="*/ 346 h 2779"/>
                <a:gd name="T8" fmla="*/ 528 w 1892"/>
                <a:gd name="T9" fmla="*/ 756 h 2779"/>
                <a:gd name="T10" fmla="*/ 1057 w 1892"/>
                <a:gd name="T11" fmla="*/ 1224 h 2779"/>
                <a:gd name="T12" fmla="*/ 1775 w 1892"/>
                <a:gd name="T13" fmla="*/ 1968 h 2779"/>
                <a:gd name="T14" fmla="*/ 977 w 1892"/>
                <a:gd name="T15" fmla="*/ 2662 h 2779"/>
                <a:gd name="T16" fmla="*/ 171 w 1892"/>
                <a:gd name="T17" fmla="*/ 2365 h 2779"/>
                <a:gd name="T18" fmla="*/ 343 w 1892"/>
                <a:gd name="T19" fmla="*/ 2185 h 2779"/>
                <a:gd name="T20" fmla="*/ 977 w 1892"/>
                <a:gd name="T21" fmla="*/ 2433 h 2779"/>
                <a:gd name="T22" fmla="*/ 1488 w 1892"/>
                <a:gd name="T23" fmla="*/ 1976 h 2779"/>
                <a:gd name="T24" fmla="*/ 906 w 1892"/>
                <a:gd name="T25" fmla="*/ 1427 h 2779"/>
                <a:gd name="T26" fmla="*/ 565 w 1892"/>
                <a:gd name="T27" fmla="*/ 1272 h 2779"/>
                <a:gd name="T28" fmla="*/ 241 w 1892"/>
                <a:gd name="T29" fmla="*/ 760 h 2779"/>
                <a:gd name="T30" fmla="*/ 1016 w 1892"/>
                <a:gd name="T31" fmla="*/ 117 h 2779"/>
                <a:gd name="T32" fmla="*/ 1016 w 1892"/>
                <a:gd name="T33" fmla="*/ 0 h 2779"/>
                <a:gd name="T34" fmla="*/ 124 w 1892"/>
                <a:gd name="T35" fmla="*/ 760 h 2779"/>
                <a:gd name="T36" fmla="*/ 506 w 1892"/>
                <a:gd name="T37" fmla="*/ 1374 h 2779"/>
                <a:gd name="T38" fmla="*/ 1371 w 1892"/>
                <a:gd name="T39" fmla="*/ 1976 h 2779"/>
                <a:gd name="T40" fmla="*/ 977 w 1892"/>
                <a:gd name="T41" fmla="*/ 2315 h 2779"/>
                <a:gd name="T42" fmla="*/ 340 w 1892"/>
                <a:gd name="T43" fmla="*/ 2018 h 2779"/>
                <a:gd name="T44" fmla="*/ 0 w 1892"/>
                <a:gd name="T45" fmla="*/ 2373 h 2779"/>
                <a:gd name="T46" fmla="*/ 977 w 1892"/>
                <a:gd name="T47" fmla="*/ 2779 h 2779"/>
                <a:gd name="T48" fmla="*/ 1892 w 1892"/>
                <a:gd name="T49" fmla="*/ 1968 h 2779"/>
                <a:gd name="T50" fmla="*/ 645 w 1892"/>
                <a:gd name="T51" fmla="*/ 756 h 2779"/>
                <a:gd name="T52" fmla="*/ 1062 w 1892"/>
                <a:gd name="T53" fmla="*/ 463 h 2779"/>
                <a:gd name="T54" fmla="*/ 1529 w 1892"/>
                <a:gd name="T55" fmla="*/ 640 h 2779"/>
                <a:gd name="T56" fmla="*/ 1799 w 1892"/>
                <a:gd name="T57" fmla="*/ 254 h 2779"/>
                <a:gd name="T58" fmla="*/ 1016 w 1892"/>
                <a:gd name="T59" fmla="*/ 0 h 27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892" h="2779">
                  <a:moveTo>
                    <a:pt x="1016" y="117"/>
                  </a:moveTo>
                  <a:cubicBezTo>
                    <a:pt x="1253" y="117"/>
                    <a:pt x="1449" y="169"/>
                    <a:pt x="1635" y="284"/>
                  </a:cubicBezTo>
                  <a:cubicBezTo>
                    <a:pt x="1502" y="474"/>
                    <a:pt x="1502" y="474"/>
                    <a:pt x="1502" y="474"/>
                  </a:cubicBezTo>
                  <a:cubicBezTo>
                    <a:pt x="1374" y="394"/>
                    <a:pt x="1212" y="346"/>
                    <a:pt x="1062" y="346"/>
                  </a:cubicBezTo>
                  <a:cubicBezTo>
                    <a:pt x="748" y="346"/>
                    <a:pt x="528" y="515"/>
                    <a:pt x="528" y="756"/>
                  </a:cubicBezTo>
                  <a:cubicBezTo>
                    <a:pt x="528" y="1014"/>
                    <a:pt x="785" y="1116"/>
                    <a:pt x="1057" y="1224"/>
                  </a:cubicBezTo>
                  <a:cubicBezTo>
                    <a:pt x="1410" y="1364"/>
                    <a:pt x="1775" y="1509"/>
                    <a:pt x="1775" y="1968"/>
                  </a:cubicBezTo>
                  <a:cubicBezTo>
                    <a:pt x="1775" y="2402"/>
                    <a:pt x="1369" y="2662"/>
                    <a:pt x="977" y="2662"/>
                  </a:cubicBezTo>
                  <a:cubicBezTo>
                    <a:pt x="693" y="2662"/>
                    <a:pt x="416" y="2559"/>
                    <a:pt x="171" y="2365"/>
                  </a:cubicBezTo>
                  <a:cubicBezTo>
                    <a:pt x="343" y="2185"/>
                    <a:pt x="343" y="2185"/>
                    <a:pt x="343" y="2185"/>
                  </a:cubicBezTo>
                  <a:cubicBezTo>
                    <a:pt x="524" y="2341"/>
                    <a:pt x="754" y="2433"/>
                    <a:pt x="977" y="2433"/>
                  </a:cubicBezTo>
                  <a:cubicBezTo>
                    <a:pt x="1273" y="2433"/>
                    <a:pt x="1488" y="2240"/>
                    <a:pt x="1488" y="1976"/>
                  </a:cubicBezTo>
                  <a:cubicBezTo>
                    <a:pt x="1488" y="1656"/>
                    <a:pt x="1192" y="1539"/>
                    <a:pt x="906" y="1427"/>
                  </a:cubicBezTo>
                  <a:cubicBezTo>
                    <a:pt x="790" y="1381"/>
                    <a:pt x="669" y="1334"/>
                    <a:pt x="565" y="1272"/>
                  </a:cubicBezTo>
                  <a:cubicBezTo>
                    <a:pt x="344" y="1144"/>
                    <a:pt x="241" y="981"/>
                    <a:pt x="241" y="760"/>
                  </a:cubicBezTo>
                  <a:cubicBezTo>
                    <a:pt x="241" y="342"/>
                    <a:pt x="640" y="117"/>
                    <a:pt x="1016" y="117"/>
                  </a:cubicBezTo>
                  <a:moveTo>
                    <a:pt x="1016" y="0"/>
                  </a:moveTo>
                  <a:cubicBezTo>
                    <a:pt x="568" y="0"/>
                    <a:pt x="124" y="278"/>
                    <a:pt x="124" y="760"/>
                  </a:cubicBezTo>
                  <a:cubicBezTo>
                    <a:pt x="124" y="1065"/>
                    <a:pt x="294" y="1250"/>
                    <a:pt x="506" y="1374"/>
                  </a:cubicBezTo>
                  <a:cubicBezTo>
                    <a:pt x="869" y="1586"/>
                    <a:pt x="1371" y="1628"/>
                    <a:pt x="1371" y="1976"/>
                  </a:cubicBezTo>
                  <a:cubicBezTo>
                    <a:pt x="1371" y="2173"/>
                    <a:pt x="1209" y="2315"/>
                    <a:pt x="977" y="2315"/>
                  </a:cubicBezTo>
                  <a:cubicBezTo>
                    <a:pt x="730" y="2315"/>
                    <a:pt x="494" y="2188"/>
                    <a:pt x="340" y="2018"/>
                  </a:cubicBezTo>
                  <a:cubicBezTo>
                    <a:pt x="0" y="2373"/>
                    <a:pt x="0" y="2373"/>
                    <a:pt x="0" y="2373"/>
                  </a:cubicBezTo>
                  <a:cubicBezTo>
                    <a:pt x="278" y="2628"/>
                    <a:pt x="614" y="2779"/>
                    <a:pt x="977" y="2779"/>
                  </a:cubicBezTo>
                  <a:cubicBezTo>
                    <a:pt x="1463" y="2779"/>
                    <a:pt x="1892" y="2447"/>
                    <a:pt x="1892" y="1968"/>
                  </a:cubicBezTo>
                  <a:cubicBezTo>
                    <a:pt x="1892" y="1057"/>
                    <a:pt x="645" y="1192"/>
                    <a:pt x="645" y="756"/>
                  </a:cubicBezTo>
                  <a:cubicBezTo>
                    <a:pt x="645" y="548"/>
                    <a:pt x="865" y="463"/>
                    <a:pt x="1062" y="463"/>
                  </a:cubicBezTo>
                  <a:cubicBezTo>
                    <a:pt x="1239" y="463"/>
                    <a:pt x="1421" y="540"/>
                    <a:pt x="1529" y="640"/>
                  </a:cubicBezTo>
                  <a:cubicBezTo>
                    <a:pt x="1799" y="254"/>
                    <a:pt x="1799" y="254"/>
                    <a:pt x="1799" y="254"/>
                  </a:cubicBezTo>
                  <a:cubicBezTo>
                    <a:pt x="1544" y="65"/>
                    <a:pt x="1290" y="0"/>
                    <a:pt x="1016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3" name="Freeform 8"/>
            <p:cNvSpPr>
              <a:spLocks noEditPoints="1"/>
            </p:cNvSpPr>
            <p:nvPr userDrawn="1"/>
          </p:nvSpPr>
          <p:spPr bwMode="auto">
            <a:xfrm>
              <a:off x="8497888" y="4200525"/>
              <a:ext cx="407988" cy="406400"/>
            </a:xfrm>
            <a:custGeom>
              <a:avLst/>
              <a:gdLst>
                <a:gd name="T0" fmla="*/ 246 w 257"/>
                <a:gd name="T1" fmla="*/ 11 h 256"/>
                <a:gd name="T2" fmla="*/ 246 w 257"/>
                <a:gd name="T3" fmla="*/ 245 h 256"/>
                <a:gd name="T4" fmla="*/ 219 w 257"/>
                <a:gd name="T5" fmla="*/ 245 h 256"/>
                <a:gd name="T6" fmla="*/ 219 w 257"/>
                <a:gd name="T7" fmla="*/ 113 h 256"/>
                <a:gd name="T8" fmla="*/ 219 w 257"/>
                <a:gd name="T9" fmla="*/ 74 h 256"/>
                <a:gd name="T10" fmla="*/ 198 w 257"/>
                <a:gd name="T11" fmla="*/ 108 h 256"/>
                <a:gd name="T12" fmla="*/ 140 w 257"/>
                <a:gd name="T13" fmla="*/ 203 h 256"/>
                <a:gd name="T14" fmla="*/ 118 w 257"/>
                <a:gd name="T15" fmla="*/ 203 h 256"/>
                <a:gd name="T16" fmla="*/ 59 w 257"/>
                <a:gd name="T17" fmla="*/ 108 h 256"/>
                <a:gd name="T18" fmla="*/ 39 w 257"/>
                <a:gd name="T19" fmla="*/ 74 h 256"/>
                <a:gd name="T20" fmla="*/ 39 w 257"/>
                <a:gd name="T21" fmla="*/ 113 h 256"/>
                <a:gd name="T22" fmla="*/ 39 w 257"/>
                <a:gd name="T23" fmla="*/ 245 h 256"/>
                <a:gd name="T24" fmla="*/ 11 w 257"/>
                <a:gd name="T25" fmla="*/ 245 h 256"/>
                <a:gd name="T26" fmla="*/ 11 w 257"/>
                <a:gd name="T27" fmla="*/ 11 h 256"/>
                <a:gd name="T28" fmla="*/ 29 w 257"/>
                <a:gd name="T29" fmla="*/ 11 h 256"/>
                <a:gd name="T30" fmla="*/ 119 w 257"/>
                <a:gd name="T31" fmla="*/ 159 h 256"/>
                <a:gd name="T32" fmla="*/ 129 w 257"/>
                <a:gd name="T33" fmla="*/ 175 h 256"/>
                <a:gd name="T34" fmla="*/ 138 w 257"/>
                <a:gd name="T35" fmla="*/ 159 h 256"/>
                <a:gd name="T36" fmla="*/ 229 w 257"/>
                <a:gd name="T37" fmla="*/ 11 h 256"/>
                <a:gd name="T38" fmla="*/ 246 w 257"/>
                <a:gd name="T39" fmla="*/ 11 h 256"/>
                <a:gd name="T40" fmla="*/ 257 w 257"/>
                <a:gd name="T41" fmla="*/ 0 h 256"/>
                <a:gd name="T42" fmla="*/ 223 w 257"/>
                <a:gd name="T43" fmla="*/ 0 h 256"/>
                <a:gd name="T44" fmla="*/ 129 w 257"/>
                <a:gd name="T45" fmla="*/ 153 h 256"/>
                <a:gd name="T46" fmla="*/ 35 w 257"/>
                <a:gd name="T47" fmla="*/ 0 h 256"/>
                <a:gd name="T48" fmla="*/ 0 w 257"/>
                <a:gd name="T49" fmla="*/ 0 h 256"/>
                <a:gd name="T50" fmla="*/ 0 w 257"/>
                <a:gd name="T51" fmla="*/ 256 h 256"/>
                <a:gd name="T52" fmla="*/ 50 w 257"/>
                <a:gd name="T53" fmla="*/ 256 h 256"/>
                <a:gd name="T54" fmla="*/ 50 w 257"/>
                <a:gd name="T55" fmla="*/ 113 h 256"/>
                <a:gd name="T56" fmla="*/ 112 w 257"/>
                <a:gd name="T57" fmla="*/ 214 h 256"/>
                <a:gd name="T58" fmla="*/ 146 w 257"/>
                <a:gd name="T59" fmla="*/ 214 h 256"/>
                <a:gd name="T60" fmla="*/ 208 w 257"/>
                <a:gd name="T61" fmla="*/ 113 h 256"/>
                <a:gd name="T62" fmla="*/ 208 w 257"/>
                <a:gd name="T63" fmla="*/ 256 h 256"/>
                <a:gd name="T64" fmla="*/ 257 w 257"/>
                <a:gd name="T65" fmla="*/ 256 h 256"/>
                <a:gd name="T66" fmla="*/ 257 w 257"/>
                <a:gd name="T67" fmla="*/ 0 h 2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257" h="256">
                  <a:moveTo>
                    <a:pt x="246" y="11"/>
                  </a:moveTo>
                  <a:lnTo>
                    <a:pt x="246" y="245"/>
                  </a:lnTo>
                  <a:lnTo>
                    <a:pt x="219" y="245"/>
                  </a:lnTo>
                  <a:lnTo>
                    <a:pt x="219" y="113"/>
                  </a:lnTo>
                  <a:lnTo>
                    <a:pt x="219" y="74"/>
                  </a:lnTo>
                  <a:lnTo>
                    <a:pt x="198" y="108"/>
                  </a:lnTo>
                  <a:lnTo>
                    <a:pt x="140" y="203"/>
                  </a:lnTo>
                  <a:lnTo>
                    <a:pt x="118" y="203"/>
                  </a:lnTo>
                  <a:lnTo>
                    <a:pt x="59" y="108"/>
                  </a:lnTo>
                  <a:lnTo>
                    <a:pt x="39" y="74"/>
                  </a:lnTo>
                  <a:lnTo>
                    <a:pt x="39" y="113"/>
                  </a:lnTo>
                  <a:lnTo>
                    <a:pt x="39" y="245"/>
                  </a:lnTo>
                  <a:lnTo>
                    <a:pt x="11" y="245"/>
                  </a:lnTo>
                  <a:lnTo>
                    <a:pt x="11" y="11"/>
                  </a:lnTo>
                  <a:lnTo>
                    <a:pt x="29" y="11"/>
                  </a:lnTo>
                  <a:lnTo>
                    <a:pt x="119" y="159"/>
                  </a:lnTo>
                  <a:lnTo>
                    <a:pt x="129" y="175"/>
                  </a:lnTo>
                  <a:lnTo>
                    <a:pt x="138" y="159"/>
                  </a:lnTo>
                  <a:lnTo>
                    <a:pt x="229" y="11"/>
                  </a:lnTo>
                  <a:lnTo>
                    <a:pt x="246" y="11"/>
                  </a:lnTo>
                  <a:close/>
                  <a:moveTo>
                    <a:pt x="257" y="0"/>
                  </a:moveTo>
                  <a:lnTo>
                    <a:pt x="223" y="0"/>
                  </a:lnTo>
                  <a:lnTo>
                    <a:pt x="129" y="153"/>
                  </a:lnTo>
                  <a:lnTo>
                    <a:pt x="35" y="0"/>
                  </a:lnTo>
                  <a:lnTo>
                    <a:pt x="0" y="0"/>
                  </a:lnTo>
                  <a:lnTo>
                    <a:pt x="0" y="256"/>
                  </a:lnTo>
                  <a:lnTo>
                    <a:pt x="50" y="256"/>
                  </a:lnTo>
                  <a:lnTo>
                    <a:pt x="50" y="113"/>
                  </a:lnTo>
                  <a:lnTo>
                    <a:pt x="112" y="214"/>
                  </a:lnTo>
                  <a:lnTo>
                    <a:pt x="146" y="214"/>
                  </a:lnTo>
                  <a:lnTo>
                    <a:pt x="208" y="113"/>
                  </a:lnTo>
                  <a:lnTo>
                    <a:pt x="208" y="256"/>
                  </a:lnTo>
                  <a:lnTo>
                    <a:pt x="257" y="256"/>
                  </a:lnTo>
                  <a:lnTo>
                    <a:pt x="257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4" name="Freeform 10"/>
            <p:cNvSpPr>
              <a:spLocks noEditPoints="1"/>
            </p:cNvSpPr>
            <p:nvPr userDrawn="1"/>
          </p:nvSpPr>
          <p:spPr bwMode="auto">
            <a:xfrm>
              <a:off x="8953500" y="4200525"/>
              <a:ext cx="404813" cy="406400"/>
            </a:xfrm>
            <a:custGeom>
              <a:avLst/>
              <a:gdLst>
                <a:gd name="T0" fmla="*/ 138 w 255"/>
                <a:gd name="T1" fmla="*/ 11 h 256"/>
                <a:gd name="T2" fmla="*/ 238 w 255"/>
                <a:gd name="T3" fmla="*/ 245 h 256"/>
                <a:gd name="T4" fmla="*/ 211 w 255"/>
                <a:gd name="T5" fmla="*/ 245 h 256"/>
                <a:gd name="T6" fmla="*/ 189 w 255"/>
                <a:gd name="T7" fmla="*/ 195 h 256"/>
                <a:gd name="T8" fmla="*/ 187 w 255"/>
                <a:gd name="T9" fmla="*/ 188 h 256"/>
                <a:gd name="T10" fmla="*/ 179 w 255"/>
                <a:gd name="T11" fmla="*/ 188 h 256"/>
                <a:gd name="T12" fmla="*/ 76 w 255"/>
                <a:gd name="T13" fmla="*/ 188 h 256"/>
                <a:gd name="T14" fmla="*/ 69 w 255"/>
                <a:gd name="T15" fmla="*/ 188 h 256"/>
                <a:gd name="T16" fmla="*/ 66 w 255"/>
                <a:gd name="T17" fmla="*/ 195 h 256"/>
                <a:gd name="T18" fmla="*/ 44 w 255"/>
                <a:gd name="T19" fmla="*/ 245 h 256"/>
                <a:gd name="T20" fmla="*/ 17 w 255"/>
                <a:gd name="T21" fmla="*/ 245 h 256"/>
                <a:gd name="T22" fmla="*/ 117 w 255"/>
                <a:gd name="T23" fmla="*/ 11 h 256"/>
                <a:gd name="T24" fmla="*/ 138 w 255"/>
                <a:gd name="T25" fmla="*/ 11 h 256"/>
                <a:gd name="T26" fmla="*/ 78 w 255"/>
                <a:gd name="T27" fmla="*/ 167 h 256"/>
                <a:gd name="T28" fmla="*/ 95 w 255"/>
                <a:gd name="T29" fmla="*/ 167 h 256"/>
                <a:gd name="T30" fmla="*/ 160 w 255"/>
                <a:gd name="T31" fmla="*/ 167 h 256"/>
                <a:gd name="T32" fmla="*/ 177 w 255"/>
                <a:gd name="T33" fmla="*/ 167 h 256"/>
                <a:gd name="T34" fmla="*/ 170 w 255"/>
                <a:gd name="T35" fmla="*/ 151 h 256"/>
                <a:gd name="T36" fmla="*/ 138 w 255"/>
                <a:gd name="T37" fmla="*/ 75 h 256"/>
                <a:gd name="T38" fmla="*/ 127 w 255"/>
                <a:gd name="T39" fmla="*/ 51 h 256"/>
                <a:gd name="T40" fmla="*/ 117 w 255"/>
                <a:gd name="T41" fmla="*/ 75 h 256"/>
                <a:gd name="T42" fmla="*/ 84 w 255"/>
                <a:gd name="T43" fmla="*/ 151 h 256"/>
                <a:gd name="T44" fmla="*/ 78 w 255"/>
                <a:gd name="T45" fmla="*/ 167 h 256"/>
                <a:gd name="T46" fmla="*/ 145 w 255"/>
                <a:gd name="T47" fmla="*/ 0 h 256"/>
                <a:gd name="T48" fmla="*/ 110 w 255"/>
                <a:gd name="T49" fmla="*/ 0 h 256"/>
                <a:gd name="T50" fmla="*/ 0 w 255"/>
                <a:gd name="T51" fmla="*/ 256 h 256"/>
                <a:gd name="T52" fmla="*/ 52 w 255"/>
                <a:gd name="T53" fmla="*/ 256 h 256"/>
                <a:gd name="T54" fmla="*/ 76 w 255"/>
                <a:gd name="T55" fmla="*/ 199 h 256"/>
                <a:gd name="T56" fmla="*/ 179 w 255"/>
                <a:gd name="T57" fmla="*/ 199 h 256"/>
                <a:gd name="T58" fmla="*/ 203 w 255"/>
                <a:gd name="T59" fmla="*/ 256 h 256"/>
                <a:gd name="T60" fmla="*/ 255 w 255"/>
                <a:gd name="T61" fmla="*/ 256 h 256"/>
                <a:gd name="T62" fmla="*/ 145 w 255"/>
                <a:gd name="T63" fmla="*/ 0 h 256"/>
                <a:gd name="T64" fmla="*/ 95 w 255"/>
                <a:gd name="T65" fmla="*/ 156 h 256"/>
                <a:gd name="T66" fmla="*/ 127 w 255"/>
                <a:gd name="T67" fmla="*/ 80 h 256"/>
                <a:gd name="T68" fmla="*/ 160 w 255"/>
                <a:gd name="T69" fmla="*/ 156 h 256"/>
                <a:gd name="T70" fmla="*/ 95 w 255"/>
                <a:gd name="T71" fmla="*/ 156 h 2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255" h="256">
                  <a:moveTo>
                    <a:pt x="138" y="11"/>
                  </a:moveTo>
                  <a:lnTo>
                    <a:pt x="238" y="245"/>
                  </a:lnTo>
                  <a:lnTo>
                    <a:pt x="211" y="245"/>
                  </a:lnTo>
                  <a:lnTo>
                    <a:pt x="189" y="195"/>
                  </a:lnTo>
                  <a:lnTo>
                    <a:pt x="187" y="188"/>
                  </a:lnTo>
                  <a:lnTo>
                    <a:pt x="179" y="188"/>
                  </a:lnTo>
                  <a:lnTo>
                    <a:pt x="76" y="188"/>
                  </a:lnTo>
                  <a:lnTo>
                    <a:pt x="69" y="188"/>
                  </a:lnTo>
                  <a:lnTo>
                    <a:pt x="66" y="195"/>
                  </a:lnTo>
                  <a:lnTo>
                    <a:pt x="44" y="245"/>
                  </a:lnTo>
                  <a:lnTo>
                    <a:pt x="17" y="245"/>
                  </a:lnTo>
                  <a:lnTo>
                    <a:pt x="117" y="11"/>
                  </a:lnTo>
                  <a:lnTo>
                    <a:pt x="138" y="11"/>
                  </a:lnTo>
                  <a:moveTo>
                    <a:pt x="78" y="167"/>
                  </a:moveTo>
                  <a:lnTo>
                    <a:pt x="95" y="167"/>
                  </a:lnTo>
                  <a:lnTo>
                    <a:pt x="160" y="167"/>
                  </a:lnTo>
                  <a:lnTo>
                    <a:pt x="177" y="167"/>
                  </a:lnTo>
                  <a:lnTo>
                    <a:pt x="170" y="151"/>
                  </a:lnTo>
                  <a:lnTo>
                    <a:pt x="138" y="75"/>
                  </a:lnTo>
                  <a:lnTo>
                    <a:pt x="127" y="51"/>
                  </a:lnTo>
                  <a:lnTo>
                    <a:pt x="117" y="75"/>
                  </a:lnTo>
                  <a:lnTo>
                    <a:pt x="84" y="151"/>
                  </a:lnTo>
                  <a:lnTo>
                    <a:pt x="78" y="167"/>
                  </a:lnTo>
                  <a:moveTo>
                    <a:pt x="145" y="0"/>
                  </a:moveTo>
                  <a:lnTo>
                    <a:pt x="110" y="0"/>
                  </a:lnTo>
                  <a:lnTo>
                    <a:pt x="0" y="256"/>
                  </a:lnTo>
                  <a:lnTo>
                    <a:pt x="52" y="256"/>
                  </a:lnTo>
                  <a:lnTo>
                    <a:pt x="76" y="199"/>
                  </a:lnTo>
                  <a:lnTo>
                    <a:pt x="179" y="199"/>
                  </a:lnTo>
                  <a:lnTo>
                    <a:pt x="203" y="256"/>
                  </a:lnTo>
                  <a:lnTo>
                    <a:pt x="255" y="256"/>
                  </a:lnTo>
                  <a:lnTo>
                    <a:pt x="145" y="0"/>
                  </a:lnTo>
                  <a:moveTo>
                    <a:pt x="95" y="156"/>
                  </a:moveTo>
                  <a:lnTo>
                    <a:pt x="127" y="80"/>
                  </a:lnTo>
                  <a:lnTo>
                    <a:pt x="160" y="156"/>
                  </a:lnTo>
                  <a:lnTo>
                    <a:pt x="95" y="156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5" name="Freeform 11"/>
            <p:cNvSpPr>
              <a:spLocks noEditPoints="1"/>
            </p:cNvSpPr>
            <p:nvPr userDrawn="1"/>
          </p:nvSpPr>
          <p:spPr bwMode="auto">
            <a:xfrm>
              <a:off x="9763125" y="4200525"/>
              <a:ext cx="295275" cy="406400"/>
            </a:xfrm>
            <a:custGeom>
              <a:avLst/>
              <a:gdLst>
                <a:gd name="T0" fmla="*/ 175 w 186"/>
                <a:gd name="T1" fmla="*/ 11 h 256"/>
                <a:gd name="T2" fmla="*/ 175 w 186"/>
                <a:gd name="T3" fmla="*/ 32 h 256"/>
                <a:gd name="T4" fmla="*/ 118 w 186"/>
                <a:gd name="T5" fmla="*/ 32 h 256"/>
                <a:gd name="T6" fmla="*/ 107 w 186"/>
                <a:gd name="T7" fmla="*/ 32 h 256"/>
                <a:gd name="T8" fmla="*/ 107 w 186"/>
                <a:gd name="T9" fmla="*/ 44 h 256"/>
                <a:gd name="T10" fmla="*/ 107 w 186"/>
                <a:gd name="T11" fmla="*/ 245 h 256"/>
                <a:gd name="T12" fmla="*/ 80 w 186"/>
                <a:gd name="T13" fmla="*/ 245 h 256"/>
                <a:gd name="T14" fmla="*/ 80 w 186"/>
                <a:gd name="T15" fmla="*/ 44 h 256"/>
                <a:gd name="T16" fmla="*/ 80 w 186"/>
                <a:gd name="T17" fmla="*/ 32 h 256"/>
                <a:gd name="T18" fmla="*/ 68 w 186"/>
                <a:gd name="T19" fmla="*/ 32 h 256"/>
                <a:gd name="T20" fmla="*/ 12 w 186"/>
                <a:gd name="T21" fmla="*/ 32 h 256"/>
                <a:gd name="T22" fmla="*/ 12 w 186"/>
                <a:gd name="T23" fmla="*/ 11 h 256"/>
                <a:gd name="T24" fmla="*/ 175 w 186"/>
                <a:gd name="T25" fmla="*/ 11 h 256"/>
                <a:gd name="T26" fmla="*/ 186 w 186"/>
                <a:gd name="T27" fmla="*/ 0 h 256"/>
                <a:gd name="T28" fmla="*/ 0 w 186"/>
                <a:gd name="T29" fmla="*/ 0 h 256"/>
                <a:gd name="T30" fmla="*/ 0 w 186"/>
                <a:gd name="T31" fmla="*/ 44 h 256"/>
                <a:gd name="T32" fmla="*/ 68 w 186"/>
                <a:gd name="T33" fmla="*/ 44 h 256"/>
                <a:gd name="T34" fmla="*/ 68 w 186"/>
                <a:gd name="T35" fmla="*/ 256 h 256"/>
                <a:gd name="T36" fmla="*/ 118 w 186"/>
                <a:gd name="T37" fmla="*/ 256 h 256"/>
                <a:gd name="T38" fmla="*/ 118 w 186"/>
                <a:gd name="T39" fmla="*/ 44 h 256"/>
                <a:gd name="T40" fmla="*/ 186 w 186"/>
                <a:gd name="T41" fmla="*/ 44 h 256"/>
                <a:gd name="T42" fmla="*/ 186 w 186"/>
                <a:gd name="T43" fmla="*/ 0 h 2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86" h="256">
                  <a:moveTo>
                    <a:pt x="175" y="11"/>
                  </a:moveTo>
                  <a:lnTo>
                    <a:pt x="175" y="32"/>
                  </a:lnTo>
                  <a:lnTo>
                    <a:pt x="118" y="32"/>
                  </a:lnTo>
                  <a:lnTo>
                    <a:pt x="107" y="32"/>
                  </a:lnTo>
                  <a:lnTo>
                    <a:pt x="107" y="44"/>
                  </a:lnTo>
                  <a:lnTo>
                    <a:pt x="107" y="245"/>
                  </a:lnTo>
                  <a:lnTo>
                    <a:pt x="80" y="245"/>
                  </a:lnTo>
                  <a:lnTo>
                    <a:pt x="80" y="44"/>
                  </a:lnTo>
                  <a:lnTo>
                    <a:pt x="80" y="32"/>
                  </a:lnTo>
                  <a:lnTo>
                    <a:pt x="68" y="32"/>
                  </a:lnTo>
                  <a:lnTo>
                    <a:pt x="12" y="32"/>
                  </a:lnTo>
                  <a:lnTo>
                    <a:pt x="12" y="11"/>
                  </a:lnTo>
                  <a:lnTo>
                    <a:pt x="175" y="11"/>
                  </a:lnTo>
                  <a:close/>
                  <a:moveTo>
                    <a:pt x="186" y="0"/>
                  </a:moveTo>
                  <a:lnTo>
                    <a:pt x="0" y="0"/>
                  </a:lnTo>
                  <a:lnTo>
                    <a:pt x="0" y="44"/>
                  </a:lnTo>
                  <a:lnTo>
                    <a:pt x="68" y="44"/>
                  </a:lnTo>
                  <a:lnTo>
                    <a:pt x="68" y="256"/>
                  </a:lnTo>
                  <a:lnTo>
                    <a:pt x="118" y="256"/>
                  </a:lnTo>
                  <a:lnTo>
                    <a:pt x="118" y="44"/>
                  </a:lnTo>
                  <a:lnTo>
                    <a:pt x="186" y="44"/>
                  </a:lnTo>
                  <a:lnTo>
                    <a:pt x="186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6" name="Freeform 12"/>
            <p:cNvSpPr>
              <a:spLocks noEditPoints="1"/>
            </p:cNvSpPr>
            <p:nvPr userDrawn="1"/>
          </p:nvSpPr>
          <p:spPr bwMode="auto">
            <a:xfrm>
              <a:off x="9407525" y="4198938"/>
              <a:ext cx="338138" cy="407988"/>
            </a:xfrm>
            <a:custGeom>
              <a:avLst/>
              <a:gdLst>
                <a:gd name="T0" fmla="*/ 1027 w 2239"/>
                <a:gd name="T1" fmla="*/ 113 h 2704"/>
                <a:gd name="T2" fmla="*/ 1731 w 2239"/>
                <a:gd name="T3" fmla="*/ 361 h 2704"/>
                <a:gd name="T4" fmla="*/ 1923 w 2239"/>
                <a:gd name="T5" fmla="*/ 849 h 2704"/>
                <a:gd name="T6" fmla="*/ 1923 w 2239"/>
                <a:gd name="T7" fmla="*/ 856 h 2704"/>
                <a:gd name="T8" fmla="*/ 1250 w 2239"/>
                <a:gd name="T9" fmla="*/ 1578 h 2704"/>
                <a:gd name="T10" fmla="*/ 2011 w 2239"/>
                <a:gd name="T11" fmla="*/ 2590 h 2704"/>
                <a:gd name="T12" fmla="*/ 1668 w 2239"/>
                <a:gd name="T13" fmla="*/ 2590 h 2704"/>
                <a:gd name="T14" fmla="*/ 949 w 2239"/>
                <a:gd name="T15" fmla="*/ 1628 h 2704"/>
                <a:gd name="T16" fmla="*/ 393 w 2239"/>
                <a:gd name="T17" fmla="*/ 1628 h 2704"/>
                <a:gd name="T18" fmla="*/ 393 w 2239"/>
                <a:gd name="T19" fmla="*/ 2590 h 2704"/>
                <a:gd name="T20" fmla="*/ 114 w 2239"/>
                <a:gd name="T21" fmla="*/ 2590 h 2704"/>
                <a:gd name="T22" fmla="*/ 114 w 2239"/>
                <a:gd name="T23" fmla="*/ 113 h 2704"/>
                <a:gd name="T24" fmla="*/ 1027 w 2239"/>
                <a:gd name="T25" fmla="*/ 113 h 2704"/>
                <a:gd name="T26" fmla="*/ 393 w 2239"/>
                <a:gd name="T27" fmla="*/ 1377 h 2704"/>
                <a:gd name="T28" fmla="*/ 1003 w 2239"/>
                <a:gd name="T29" fmla="*/ 1377 h 2704"/>
                <a:gd name="T30" fmla="*/ 1639 w 2239"/>
                <a:gd name="T31" fmla="*/ 867 h 2704"/>
                <a:gd name="T32" fmla="*/ 1639 w 2239"/>
                <a:gd name="T33" fmla="*/ 860 h 2704"/>
                <a:gd name="T34" fmla="*/ 1006 w 2239"/>
                <a:gd name="T35" fmla="*/ 372 h 2704"/>
                <a:gd name="T36" fmla="*/ 393 w 2239"/>
                <a:gd name="T37" fmla="*/ 372 h 2704"/>
                <a:gd name="T38" fmla="*/ 393 w 2239"/>
                <a:gd name="T39" fmla="*/ 1377 h 2704"/>
                <a:gd name="T40" fmla="*/ 1027 w 2239"/>
                <a:gd name="T41" fmla="*/ 0 h 2704"/>
                <a:gd name="T42" fmla="*/ 114 w 2239"/>
                <a:gd name="T43" fmla="*/ 0 h 2704"/>
                <a:gd name="T44" fmla="*/ 0 w 2239"/>
                <a:gd name="T45" fmla="*/ 0 h 2704"/>
                <a:gd name="T46" fmla="*/ 0 w 2239"/>
                <a:gd name="T47" fmla="*/ 113 h 2704"/>
                <a:gd name="T48" fmla="*/ 0 w 2239"/>
                <a:gd name="T49" fmla="*/ 2590 h 2704"/>
                <a:gd name="T50" fmla="*/ 0 w 2239"/>
                <a:gd name="T51" fmla="*/ 2704 h 2704"/>
                <a:gd name="T52" fmla="*/ 114 w 2239"/>
                <a:gd name="T53" fmla="*/ 2704 h 2704"/>
                <a:gd name="T54" fmla="*/ 393 w 2239"/>
                <a:gd name="T55" fmla="*/ 2704 h 2704"/>
                <a:gd name="T56" fmla="*/ 507 w 2239"/>
                <a:gd name="T57" fmla="*/ 2704 h 2704"/>
                <a:gd name="T58" fmla="*/ 507 w 2239"/>
                <a:gd name="T59" fmla="*/ 2590 h 2704"/>
                <a:gd name="T60" fmla="*/ 507 w 2239"/>
                <a:gd name="T61" fmla="*/ 1742 h 2704"/>
                <a:gd name="T62" fmla="*/ 892 w 2239"/>
                <a:gd name="T63" fmla="*/ 1742 h 2704"/>
                <a:gd name="T64" fmla="*/ 1577 w 2239"/>
                <a:gd name="T65" fmla="*/ 2658 h 2704"/>
                <a:gd name="T66" fmla="*/ 1611 w 2239"/>
                <a:gd name="T67" fmla="*/ 2704 h 2704"/>
                <a:gd name="T68" fmla="*/ 1668 w 2239"/>
                <a:gd name="T69" fmla="*/ 2704 h 2704"/>
                <a:gd name="T70" fmla="*/ 2011 w 2239"/>
                <a:gd name="T71" fmla="*/ 2704 h 2704"/>
                <a:gd name="T72" fmla="*/ 2239 w 2239"/>
                <a:gd name="T73" fmla="*/ 2704 h 2704"/>
                <a:gd name="T74" fmla="*/ 2102 w 2239"/>
                <a:gd name="T75" fmla="*/ 2522 h 2704"/>
                <a:gd name="T76" fmla="*/ 1443 w 2239"/>
                <a:gd name="T77" fmla="*/ 1646 h 2704"/>
                <a:gd name="T78" fmla="*/ 2036 w 2239"/>
                <a:gd name="T79" fmla="*/ 856 h 2704"/>
                <a:gd name="T80" fmla="*/ 2036 w 2239"/>
                <a:gd name="T81" fmla="*/ 849 h 2704"/>
                <a:gd name="T82" fmla="*/ 1812 w 2239"/>
                <a:gd name="T83" fmla="*/ 281 h 2704"/>
                <a:gd name="T84" fmla="*/ 1027 w 2239"/>
                <a:gd name="T85" fmla="*/ 0 h 2704"/>
                <a:gd name="T86" fmla="*/ 507 w 2239"/>
                <a:gd name="T87" fmla="*/ 485 h 2704"/>
                <a:gd name="T88" fmla="*/ 1006 w 2239"/>
                <a:gd name="T89" fmla="*/ 485 h 2704"/>
                <a:gd name="T90" fmla="*/ 1526 w 2239"/>
                <a:gd name="T91" fmla="*/ 860 h 2704"/>
                <a:gd name="T92" fmla="*/ 1526 w 2239"/>
                <a:gd name="T93" fmla="*/ 867 h 2704"/>
                <a:gd name="T94" fmla="*/ 1003 w 2239"/>
                <a:gd name="T95" fmla="*/ 1263 h 2704"/>
                <a:gd name="T96" fmla="*/ 507 w 2239"/>
                <a:gd name="T97" fmla="*/ 1263 h 2704"/>
                <a:gd name="T98" fmla="*/ 507 w 2239"/>
                <a:gd name="T99" fmla="*/ 485 h 27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2239" h="2704">
                  <a:moveTo>
                    <a:pt x="1027" y="113"/>
                  </a:moveTo>
                  <a:cubicBezTo>
                    <a:pt x="1332" y="113"/>
                    <a:pt x="1576" y="205"/>
                    <a:pt x="1731" y="361"/>
                  </a:cubicBezTo>
                  <a:cubicBezTo>
                    <a:pt x="1852" y="481"/>
                    <a:pt x="1923" y="655"/>
                    <a:pt x="1923" y="849"/>
                  </a:cubicBezTo>
                  <a:cubicBezTo>
                    <a:pt x="1923" y="856"/>
                    <a:pt x="1923" y="856"/>
                    <a:pt x="1923" y="856"/>
                  </a:cubicBezTo>
                  <a:cubicBezTo>
                    <a:pt x="1923" y="1267"/>
                    <a:pt x="1639" y="1508"/>
                    <a:pt x="1250" y="1578"/>
                  </a:cubicBezTo>
                  <a:cubicBezTo>
                    <a:pt x="2011" y="2590"/>
                    <a:pt x="2011" y="2590"/>
                    <a:pt x="2011" y="2590"/>
                  </a:cubicBezTo>
                  <a:cubicBezTo>
                    <a:pt x="1668" y="2590"/>
                    <a:pt x="1668" y="2590"/>
                    <a:pt x="1668" y="2590"/>
                  </a:cubicBezTo>
                  <a:cubicBezTo>
                    <a:pt x="949" y="1628"/>
                    <a:pt x="949" y="1628"/>
                    <a:pt x="949" y="1628"/>
                  </a:cubicBezTo>
                  <a:cubicBezTo>
                    <a:pt x="393" y="1628"/>
                    <a:pt x="393" y="1628"/>
                    <a:pt x="393" y="1628"/>
                  </a:cubicBezTo>
                  <a:cubicBezTo>
                    <a:pt x="393" y="2590"/>
                    <a:pt x="393" y="2590"/>
                    <a:pt x="393" y="2590"/>
                  </a:cubicBezTo>
                  <a:cubicBezTo>
                    <a:pt x="114" y="2590"/>
                    <a:pt x="114" y="2590"/>
                    <a:pt x="114" y="2590"/>
                  </a:cubicBezTo>
                  <a:cubicBezTo>
                    <a:pt x="114" y="113"/>
                    <a:pt x="114" y="113"/>
                    <a:pt x="114" y="113"/>
                  </a:cubicBezTo>
                  <a:cubicBezTo>
                    <a:pt x="1027" y="113"/>
                    <a:pt x="1027" y="113"/>
                    <a:pt x="1027" y="113"/>
                  </a:cubicBezTo>
                  <a:moveTo>
                    <a:pt x="393" y="1377"/>
                  </a:moveTo>
                  <a:cubicBezTo>
                    <a:pt x="1003" y="1377"/>
                    <a:pt x="1003" y="1377"/>
                    <a:pt x="1003" y="1377"/>
                  </a:cubicBezTo>
                  <a:cubicBezTo>
                    <a:pt x="1374" y="1377"/>
                    <a:pt x="1639" y="1186"/>
                    <a:pt x="1639" y="867"/>
                  </a:cubicBezTo>
                  <a:cubicBezTo>
                    <a:pt x="1639" y="860"/>
                    <a:pt x="1639" y="860"/>
                    <a:pt x="1639" y="860"/>
                  </a:cubicBezTo>
                  <a:cubicBezTo>
                    <a:pt x="1639" y="556"/>
                    <a:pt x="1406" y="372"/>
                    <a:pt x="1006" y="372"/>
                  </a:cubicBezTo>
                  <a:cubicBezTo>
                    <a:pt x="393" y="372"/>
                    <a:pt x="393" y="372"/>
                    <a:pt x="393" y="372"/>
                  </a:cubicBezTo>
                  <a:cubicBezTo>
                    <a:pt x="393" y="1377"/>
                    <a:pt x="393" y="1377"/>
                    <a:pt x="393" y="1377"/>
                  </a:cubicBezTo>
                  <a:moveTo>
                    <a:pt x="1027" y="0"/>
                  </a:moveTo>
                  <a:cubicBezTo>
                    <a:pt x="114" y="0"/>
                    <a:pt x="114" y="0"/>
                    <a:pt x="114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13"/>
                    <a:pt x="0" y="113"/>
                    <a:pt x="0" y="113"/>
                  </a:cubicBezTo>
                  <a:cubicBezTo>
                    <a:pt x="0" y="2590"/>
                    <a:pt x="0" y="2590"/>
                    <a:pt x="0" y="2590"/>
                  </a:cubicBezTo>
                  <a:cubicBezTo>
                    <a:pt x="0" y="2704"/>
                    <a:pt x="0" y="2704"/>
                    <a:pt x="0" y="2704"/>
                  </a:cubicBezTo>
                  <a:cubicBezTo>
                    <a:pt x="114" y="2704"/>
                    <a:pt x="114" y="2704"/>
                    <a:pt x="114" y="2704"/>
                  </a:cubicBezTo>
                  <a:cubicBezTo>
                    <a:pt x="393" y="2704"/>
                    <a:pt x="393" y="2704"/>
                    <a:pt x="393" y="2704"/>
                  </a:cubicBezTo>
                  <a:cubicBezTo>
                    <a:pt x="507" y="2704"/>
                    <a:pt x="507" y="2704"/>
                    <a:pt x="507" y="2704"/>
                  </a:cubicBezTo>
                  <a:cubicBezTo>
                    <a:pt x="507" y="2590"/>
                    <a:pt x="507" y="2590"/>
                    <a:pt x="507" y="2590"/>
                  </a:cubicBezTo>
                  <a:cubicBezTo>
                    <a:pt x="507" y="1742"/>
                    <a:pt x="507" y="1742"/>
                    <a:pt x="507" y="1742"/>
                  </a:cubicBezTo>
                  <a:cubicBezTo>
                    <a:pt x="892" y="1742"/>
                    <a:pt x="892" y="1742"/>
                    <a:pt x="892" y="1742"/>
                  </a:cubicBezTo>
                  <a:cubicBezTo>
                    <a:pt x="1577" y="2658"/>
                    <a:pt x="1577" y="2658"/>
                    <a:pt x="1577" y="2658"/>
                  </a:cubicBezTo>
                  <a:cubicBezTo>
                    <a:pt x="1611" y="2704"/>
                    <a:pt x="1611" y="2704"/>
                    <a:pt x="1611" y="2704"/>
                  </a:cubicBezTo>
                  <a:cubicBezTo>
                    <a:pt x="1668" y="2704"/>
                    <a:pt x="1668" y="2704"/>
                    <a:pt x="1668" y="2704"/>
                  </a:cubicBezTo>
                  <a:cubicBezTo>
                    <a:pt x="2011" y="2704"/>
                    <a:pt x="2011" y="2704"/>
                    <a:pt x="2011" y="2704"/>
                  </a:cubicBezTo>
                  <a:cubicBezTo>
                    <a:pt x="2239" y="2704"/>
                    <a:pt x="2239" y="2704"/>
                    <a:pt x="2239" y="2704"/>
                  </a:cubicBezTo>
                  <a:cubicBezTo>
                    <a:pt x="2102" y="2522"/>
                    <a:pt x="2102" y="2522"/>
                    <a:pt x="2102" y="2522"/>
                  </a:cubicBezTo>
                  <a:cubicBezTo>
                    <a:pt x="1443" y="1646"/>
                    <a:pt x="1443" y="1646"/>
                    <a:pt x="1443" y="1646"/>
                  </a:cubicBezTo>
                  <a:cubicBezTo>
                    <a:pt x="1818" y="1522"/>
                    <a:pt x="2036" y="1236"/>
                    <a:pt x="2036" y="856"/>
                  </a:cubicBezTo>
                  <a:cubicBezTo>
                    <a:pt x="2036" y="849"/>
                    <a:pt x="2036" y="849"/>
                    <a:pt x="2036" y="849"/>
                  </a:cubicBezTo>
                  <a:cubicBezTo>
                    <a:pt x="2036" y="627"/>
                    <a:pt x="1956" y="426"/>
                    <a:pt x="1812" y="281"/>
                  </a:cubicBezTo>
                  <a:cubicBezTo>
                    <a:pt x="1631" y="100"/>
                    <a:pt x="1352" y="0"/>
                    <a:pt x="1027" y="0"/>
                  </a:cubicBezTo>
                  <a:moveTo>
                    <a:pt x="507" y="485"/>
                  </a:moveTo>
                  <a:cubicBezTo>
                    <a:pt x="1006" y="485"/>
                    <a:pt x="1006" y="485"/>
                    <a:pt x="1006" y="485"/>
                  </a:cubicBezTo>
                  <a:cubicBezTo>
                    <a:pt x="1458" y="485"/>
                    <a:pt x="1526" y="720"/>
                    <a:pt x="1526" y="860"/>
                  </a:cubicBezTo>
                  <a:cubicBezTo>
                    <a:pt x="1526" y="867"/>
                    <a:pt x="1526" y="867"/>
                    <a:pt x="1526" y="867"/>
                  </a:cubicBezTo>
                  <a:cubicBezTo>
                    <a:pt x="1526" y="1059"/>
                    <a:pt x="1388" y="1263"/>
                    <a:pt x="1003" y="1263"/>
                  </a:cubicBezTo>
                  <a:cubicBezTo>
                    <a:pt x="507" y="1263"/>
                    <a:pt x="507" y="1263"/>
                    <a:pt x="507" y="1263"/>
                  </a:cubicBezTo>
                  <a:lnTo>
                    <a:pt x="507" y="48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7" name="Freeform 13"/>
            <p:cNvSpPr>
              <a:spLocks noEditPoints="1"/>
            </p:cNvSpPr>
            <p:nvPr userDrawn="1"/>
          </p:nvSpPr>
          <p:spPr bwMode="auto">
            <a:xfrm>
              <a:off x="6905625" y="4194175"/>
              <a:ext cx="450850" cy="419100"/>
            </a:xfrm>
            <a:custGeom>
              <a:avLst/>
              <a:gdLst>
                <a:gd name="T0" fmla="*/ 2979 w 2979"/>
                <a:gd name="T1" fmla="*/ 1386 h 2771"/>
                <a:gd name="T2" fmla="*/ 1619 w 2979"/>
                <a:gd name="T3" fmla="*/ 2 h 2771"/>
                <a:gd name="T4" fmla="*/ 1562 w 2979"/>
                <a:gd name="T5" fmla="*/ 2 h 2771"/>
                <a:gd name="T6" fmla="*/ 1279 w 2979"/>
                <a:gd name="T7" fmla="*/ 6 h 2771"/>
                <a:gd name="T8" fmla="*/ 0 w 2979"/>
                <a:gd name="T9" fmla="*/ 1386 h 2771"/>
                <a:gd name="T10" fmla="*/ 1375 w 2979"/>
                <a:gd name="T11" fmla="*/ 2770 h 2771"/>
                <a:gd name="T12" fmla="*/ 1429 w 2979"/>
                <a:gd name="T13" fmla="*/ 2770 h 2771"/>
                <a:gd name="T14" fmla="*/ 1516 w 2979"/>
                <a:gd name="T15" fmla="*/ 2771 h 2771"/>
                <a:gd name="T16" fmla="*/ 1639 w 2979"/>
                <a:gd name="T17" fmla="*/ 2766 h 2771"/>
                <a:gd name="T18" fmla="*/ 2979 w 2979"/>
                <a:gd name="T19" fmla="*/ 1386 h 2771"/>
                <a:gd name="T20" fmla="*/ 106 w 2979"/>
                <a:gd name="T21" fmla="*/ 1386 h 2771"/>
                <a:gd name="T22" fmla="*/ 1343 w 2979"/>
                <a:gd name="T23" fmla="*/ 111 h 2771"/>
                <a:gd name="T24" fmla="*/ 2506 w 2979"/>
                <a:gd name="T25" fmla="*/ 1386 h 2771"/>
                <a:gd name="T26" fmla="*/ 2504 w 2979"/>
                <a:gd name="T27" fmla="*/ 1386 h 2771"/>
                <a:gd name="T28" fmla="*/ 1768 w 2979"/>
                <a:gd name="T29" fmla="*/ 2300 h 2771"/>
                <a:gd name="T30" fmla="*/ 2244 w 2979"/>
                <a:gd name="T31" fmla="*/ 1362 h 2771"/>
                <a:gd name="T32" fmla="*/ 1981 w 2979"/>
                <a:gd name="T33" fmla="*/ 609 h 2771"/>
                <a:gd name="T34" fmla="*/ 1343 w 2979"/>
                <a:gd name="T35" fmla="*/ 355 h 2771"/>
                <a:gd name="T36" fmla="*/ 579 w 2979"/>
                <a:gd name="T37" fmla="*/ 724 h 2771"/>
                <a:gd name="T38" fmla="*/ 341 w 2979"/>
                <a:gd name="T39" fmla="*/ 1388 h 2771"/>
                <a:gd name="T40" fmla="*/ 1011 w 2979"/>
                <a:gd name="T41" fmla="*/ 2612 h 2771"/>
                <a:gd name="T42" fmla="*/ 106 w 2979"/>
                <a:gd name="T43" fmla="*/ 1386 h 2771"/>
                <a:gd name="T44" fmla="*/ 1453 w 2979"/>
                <a:gd name="T45" fmla="*/ 468 h 2771"/>
                <a:gd name="T46" fmla="*/ 1904 w 2979"/>
                <a:gd name="T47" fmla="*/ 683 h 2771"/>
                <a:gd name="T48" fmla="*/ 2138 w 2979"/>
                <a:gd name="T49" fmla="*/ 1359 h 2771"/>
                <a:gd name="T50" fmla="*/ 1500 w 2979"/>
                <a:gd name="T51" fmla="*/ 2299 h 2771"/>
                <a:gd name="T52" fmla="*/ 817 w 2979"/>
                <a:gd name="T53" fmla="*/ 1386 h 2771"/>
                <a:gd name="T54" fmla="*/ 1453 w 2979"/>
                <a:gd name="T55" fmla="*/ 468 h 2771"/>
                <a:gd name="T56" fmla="*/ 1636 w 2979"/>
                <a:gd name="T57" fmla="*/ 2660 h 2771"/>
                <a:gd name="T58" fmla="*/ 448 w 2979"/>
                <a:gd name="T59" fmla="*/ 1388 h 2771"/>
                <a:gd name="T60" fmla="*/ 662 w 2979"/>
                <a:gd name="T61" fmla="*/ 790 h 2771"/>
                <a:gd name="T62" fmla="*/ 1138 w 2979"/>
                <a:gd name="T63" fmla="*/ 484 h 2771"/>
                <a:gd name="T64" fmla="*/ 710 w 2979"/>
                <a:gd name="T65" fmla="*/ 1386 h 2771"/>
                <a:gd name="T66" fmla="*/ 1636 w 2979"/>
                <a:gd name="T67" fmla="*/ 2416 h 2771"/>
                <a:gd name="T68" fmla="*/ 2611 w 2979"/>
                <a:gd name="T69" fmla="*/ 1386 h 2771"/>
                <a:gd name="T70" fmla="*/ 2613 w 2979"/>
                <a:gd name="T71" fmla="*/ 1386 h 2771"/>
                <a:gd name="T72" fmla="*/ 1933 w 2979"/>
                <a:gd name="T73" fmla="*/ 147 h 2771"/>
                <a:gd name="T74" fmla="*/ 2873 w 2979"/>
                <a:gd name="T75" fmla="*/ 1386 h 2771"/>
                <a:gd name="T76" fmla="*/ 1636 w 2979"/>
                <a:gd name="T77" fmla="*/ 2660 h 27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2979" h="2771">
                  <a:moveTo>
                    <a:pt x="2979" y="1386"/>
                  </a:moveTo>
                  <a:cubicBezTo>
                    <a:pt x="2979" y="610"/>
                    <a:pt x="2382" y="2"/>
                    <a:pt x="1619" y="2"/>
                  </a:cubicBezTo>
                  <a:cubicBezTo>
                    <a:pt x="1606" y="3"/>
                    <a:pt x="1586" y="2"/>
                    <a:pt x="1562" y="2"/>
                  </a:cubicBezTo>
                  <a:cubicBezTo>
                    <a:pt x="1446" y="1"/>
                    <a:pt x="1328" y="0"/>
                    <a:pt x="1279" y="6"/>
                  </a:cubicBezTo>
                  <a:cubicBezTo>
                    <a:pt x="545" y="38"/>
                    <a:pt x="0" y="620"/>
                    <a:pt x="0" y="1386"/>
                  </a:cubicBezTo>
                  <a:cubicBezTo>
                    <a:pt x="0" y="2162"/>
                    <a:pt x="604" y="2770"/>
                    <a:pt x="1375" y="2770"/>
                  </a:cubicBezTo>
                  <a:cubicBezTo>
                    <a:pt x="1390" y="2770"/>
                    <a:pt x="1408" y="2770"/>
                    <a:pt x="1429" y="2770"/>
                  </a:cubicBezTo>
                  <a:cubicBezTo>
                    <a:pt x="1456" y="2771"/>
                    <a:pt x="1486" y="2771"/>
                    <a:pt x="1516" y="2771"/>
                  </a:cubicBezTo>
                  <a:cubicBezTo>
                    <a:pt x="1563" y="2771"/>
                    <a:pt x="1608" y="2770"/>
                    <a:pt x="1639" y="2766"/>
                  </a:cubicBezTo>
                  <a:cubicBezTo>
                    <a:pt x="2403" y="2765"/>
                    <a:pt x="2979" y="2172"/>
                    <a:pt x="2979" y="1386"/>
                  </a:cubicBezTo>
                  <a:moveTo>
                    <a:pt x="106" y="1386"/>
                  </a:moveTo>
                  <a:cubicBezTo>
                    <a:pt x="106" y="659"/>
                    <a:pt x="638" y="111"/>
                    <a:pt x="1343" y="111"/>
                  </a:cubicBezTo>
                  <a:cubicBezTo>
                    <a:pt x="2028" y="111"/>
                    <a:pt x="2506" y="635"/>
                    <a:pt x="2506" y="1386"/>
                  </a:cubicBezTo>
                  <a:cubicBezTo>
                    <a:pt x="2504" y="1386"/>
                    <a:pt x="2504" y="1386"/>
                    <a:pt x="2504" y="1386"/>
                  </a:cubicBezTo>
                  <a:cubicBezTo>
                    <a:pt x="2504" y="1864"/>
                    <a:pt x="2196" y="2236"/>
                    <a:pt x="1768" y="2300"/>
                  </a:cubicBezTo>
                  <a:cubicBezTo>
                    <a:pt x="2022" y="2137"/>
                    <a:pt x="2232" y="1810"/>
                    <a:pt x="2244" y="1362"/>
                  </a:cubicBezTo>
                  <a:cubicBezTo>
                    <a:pt x="2252" y="1059"/>
                    <a:pt x="2158" y="791"/>
                    <a:pt x="1981" y="609"/>
                  </a:cubicBezTo>
                  <a:cubicBezTo>
                    <a:pt x="1819" y="443"/>
                    <a:pt x="1598" y="355"/>
                    <a:pt x="1343" y="355"/>
                  </a:cubicBezTo>
                  <a:cubicBezTo>
                    <a:pt x="1034" y="355"/>
                    <a:pt x="769" y="483"/>
                    <a:pt x="579" y="724"/>
                  </a:cubicBezTo>
                  <a:cubicBezTo>
                    <a:pt x="432" y="909"/>
                    <a:pt x="341" y="1164"/>
                    <a:pt x="341" y="1388"/>
                  </a:cubicBezTo>
                  <a:cubicBezTo>
                    <a:pt x="341" y="1941"/>
                    <a:pt x="602" y="2388"/>
                    <a:pt x="1011" y="2612"/>
                  </a:cubicBezTo>
                  <a:cubicBezTo>
                    <a:pt x="482" y="2458"/>
                    <a:pt x="106" y="1974"/>
                    <a:pt x="106" y="1386"/>
                  </a:cubicBezTo>
                  <a:moveTo>
                    <a:pt x="1453" y="468"/>
                  </a:moveTo>
                  <a:cubicBezTo>
                    <a:pt x="1632" y="489"/>
                    <a:pt x="1787" y="562"/>
                    <a:pt x="1904" y="683"/>
                  </a:cubicBezTo>
                  <a:cubicBezTo>
                    <a:pt x="2062" y="845"/>
                    <a:pt x="2145" y="1085"/>
                    <a:pt x="2138" y="1359"/>
                  </a:cubicBezTo>
                  <a:cubicBezTo>
                    <a:pt x="2127" y="1754"/>
                    <a:pt x="1901" y="2215"/>
                    <a:pt x="1500" y="2299"/>
                  </a:cubicBezTo>
                  <a:cubicBezTo>
                    <a:pt x="1091" y="2234"/>
                    <a:pt x="817" y="1877"/>
                    <a:pt x="817" y="1386"/>
                  </a:cubicBezTo>
                  <a:cubicBezTo>
                    <a:pt x="817" y="907"/>
                    <a:pt x="1066" y="548"/>
                    <a:pt x="1453" y="468"/>
                  </a:cubicBezTo>
                  <a:moveTo>
                    <a:pt x="1636" y="2660"/>
                  </a:moveTo>
                  <a:cubicBezTo>
                    <a:pt x="947" y="2660"/>
                    <a:pt x="448" y="2125"/>
                    <a:pt x="448" y="1388"/>
                  </a:cubicBezTo>
                  <a:cubicBezTo>
                    <a:pt x="448" y="1186"/>
                    <a:pt x="530" y="957"/>
                    <a:pt x="662" y="790"/>
                  </a:cubicBezTo>
                  <a:cubicBezTo>
                    <a:pt x="788" y="631"/>
                    <a:pt x="950" y="527"/>
                    <a:pt x="1138" y="484"/>
                  </a:cubicBezTo>
                  <a:cubicBezTo>
                    <a:pt x="871" y="659"/>
                    <a:pt x="710" y="985"/>
                    <a:pt x="710" y="1386"/>
                  </a:cubicBezTo>
                  <a:cubicBezTo>
                    <a:pt x="710" y="1992"/>
                    <a:pt x="1091" y="2416"/>
                    <a:pt x="1636" y="2416"/>
                  </a:cubicBezTo>
                  <a:cubicBezTo>
                    <a:pt x="2191" y="2416"/>
                    <a:pt x="2611" y="1973"/>
                    <a:pt x="2611" y="1386"/>
                  </a:cubicBezTo>
                  <a:cubicBezTo>
                    <a:pt x="2613" y="1386"/>
                    <a:pt x="2613" y="1386"/>
                    <a:pt x="2613" y="1386"/>
                  </a:cubicBezTo>
                  <a:cubicBezTo>
                    <a:pt x="2613" y="821"/>
                    <a:pt x="2347" y="367"/>
                    <a:pt x="1933" y="147"/>
                  </a:cubicBezTo>
                  <a:cubicBezTo>
                    <a:pt x="2479" y="286"/>
                    <a:pt x="2873" y="780"/>
                    <a:pt x="2873" y="1386"/>
                  </a:cubicBezTo>
                  <a:cubicBezTo>
                    <a:pt x="2873" y="2112"/>
                    <a:pt x="2341" y="2660"/>
                    <a:pt x="1636" y="266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cxnSp>
        <p:nvCxnSpPr>
          <p:cNvPr id="19" name="Straight Connector 18"/>
          <p:cNvCxnSpPr/>
          <p:nvPr userDrawn="1"/>
        </p:nvCxnSpPr>
        <p:spPr>
          <a:xfrm>
            <a:off x="438150" y="6153150"/>
            <a:ext cx="11328400" cy="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Date Placeholder 4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algn="ctr"/>
            <a:r>
              <a:rPr lang="en-US" smtClean="0"/>
              <a:t>Date</a:t>
            </a:r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GB" smtClean="0"/>
              <a:t>Document Title</a:t>
            </a:r>
            <a:endParaRPr lang="en-GB" dirty="0"/>
          </a:p>
        </p:txBody>
      </p:sp>
      <p:sp>
        <p:nvSpPr>
          <p:cNvPr id="20" name="Slide Number Placeholder 19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DB75849A-DCBB-42F1-AFA6-094BC757D811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9938955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ase Stud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Date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Document Title</a:t>
            </a: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75849A-DCBB-42F1-AFA6-094BC757D811}" type="slidenum">
              <a:rPr lang="en-GB" smtClean="0"/>
              <a:t>‹#›</a:t>
            </a:fld>
            <a:endParaRPr lang="en-GB"/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438151" y="4425696"/>
            <a:ext cx="11328399" cy="1159129"/>
          </a:xfrm>
        </p:spPr>
        <p:txBody>
          <a:bodyPr numCol="3" spcCol="360000"/>
          <a:lstStyle>
            <a:lvl1pPr marL="0" indent="0">
              <a:spcBef>
                <a:spcPts val="1500"/>
              </a:spcBef>
              <a:buFont typeface="Arial" panose="020B0604020202020204" pitchFamily="34" charset="0"/>
              <a:buNone/>
              <a:defRPr/>
            </a:lvl1pPr>
            <a:lvl2pPr marL="0" indent="0">
              <a:spcBef>
                <a:spcPts val="1500"/>
              </a:spcBef>
              <a:buFont typeface="Arial" panose="020B0604020202020204" pitchFamily="34" charset="0"/>
              <a:buNone/>
              <a:defRPr/>
            </a:lvl2pPr>
            <a:lvl3pPr marL="180975" indent="-180975">
              <a:defRPr/>
            </a:lvl3pPr>
            <a:lvl4pPr marL="357188" indent="-177800">
              <a:defRPr/>
            </a:lvl4pPr>
            <a:lvl5pPr marL="533400" indent="-171450"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13" name="Picture Placeholder 12"/>
          <p:cNvSpPr>
            <a:spLocks noGrp="1"/>
          </p:cNvSpPr>
          <p:nvPr>
            <p:ph type="pic" sz="quarter" idx="13"/>
          </p:nvPr>
        </p:nvSpPr>
        <p:spPr>
          <a:xfrm>
            <a:off x="438150" y="1536700"/>
            <a:ext cx="3650456" cy="2520000"/>
          </a:xfrm>
        </p:spPr>
        <p:txBody>
          <a:bodyPr/>
          <a:lstStyle/>
          <a:p>
            <a:endParaRPr lang="en-GB"/>
          </a:p>
        </p:txBody>
      </p:sp>
      <p:sp>
        <p:nvSpPr>
          <p:cNvPr id="14" name="Picture Placeholder 12"/>
          <p:cNvSpPr>
            <a:spLocks noGrp="1"/>
          </p:cNvSpPr>
          <p:nvPr>
            <p:ph type="pic" sz="quarter" idx="14"/>
          </p:nvPr>
        </p:nvSpPr>
        <p:spPr>
          <a:xfrm>
            <a:off x="4269955" y="1536700"/>
            <a:ext cx="7496595" cy="2520000"/>
          </a:xfrm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7877370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inal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47" y="820"/>
            <a:ext cx="12190540" cy="685717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430690" y="463552"/>
            <a:ext cx="5666898" cy="1298574"/>
          </a:xfrm>
        </p:spPr>
        <p:txBody>
          <a:bodyPr anchor="b" anchorCtr="0">
            <a:normAutofit/>
          </a:bodyPr>
          <a:lstStyle>
            <a:lvl1pPr>
              <a:lnSpc>
                <a:spcPct val="90000"/>
              </a:lnSpc>
              <a:defRPr sz="18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Master title style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430690" y="1828801"/>
            <a:ext cx="5667628" cy="1152524"/>
          </a:xfrm>
        </p:spPr>
        <p:txBody>
          <a:bodyPr>
            <a:normAutofit/>
          </a:bodyPr>
          <a:lstStyle>
            <a:lvl1pPr marL="0" indent="0" algn="l">
              <a:lnSpc>
                <a:spcPct val="90000"/>
              </a:lnSpc>
              <a:spcBef>
                <a:spcPts val="600"/>
              </a:spcBef>
              <a:buNone/>
              <a:defRPr sz="1800" b="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Master subtitle style</a:t>
            </a:r>
            <a:endParaRPr lang="en-GB" dirty="0"/>
          </a:p>
        </p:txBody>
      </p:sp>
      <p:grpSp>
        <p:nvGrpSpPr>
          <p:cNvPr id="8" name="Group 7"/>
          <p:cNvGrpSpPr>
            <a:grpSpLocks noChangeAspect="1"/>
          </p:cNvGrpSpPr>
          <p:nvPr userDrawn="1"/>
        </p:nvGrpSpPr>
        <p:grpSpPr>
          <a:xfrm>
            <a:off x="438149" y="6230422"/>
            <a:ext cx="1476000" cy="196205"/>
            <a:chOff x="6905625" y="4194175"/>
            <a:chExt cx="3152775" cy="419100"/>
          </a:xfrm>
          <a:solidFill>
            <a:schemeClr val="bg1"/>
          </a:solidFill>
        </p:grpSpPr>
        <p:sp>
          <p:nvSpPr>
            <p:cNvPr id="9" name="Freeform 6"/>
            <p:cNvSpPr>
              <a:spLocks noEditPoints="1"/>
            </p:cNvSpPr>
            <p:nvPr userDrawn="1"/>
          </p:nvSpPr>
          <p:spPr bwMode="auto">
            <a:xfrm>
              <a:off x="7824788" y="4200525"/>
              <a:ext cx="295275" cy="406400"/>
            </a:xfrm>
            <a:custGeom>
              <a:avLst/>
              <a:gdLst>
                <a:gd name="T0" fmla="*/ 174 w 186"/>
                <a:gd name="T1" fmla="*/ 11 h 256"/>
                <a:gd name="T2" fmla="*/ 174 w 186"/>
                <a:gd name="T3" fmla="*/ 32 h 256"/>
                <a:gd name="T4" fmla="*/ 118 w 186"/>
                <a:gd name="T5" fmla="*/ 32 h 256"/>
                <a:gd name="T6" fmla="*/ 106 w 186"/>
                <a:gd name="T7" fmla="*/ 32 h 256"/>
                <a:gd name="T8" fmla="*/ 106 w 186"/>
                <a:gd name="T9" fmla="*/ 44 h 256"/>
                <a:gd name="T10" fmla="*/ 106 w 186"/>
                <a:gd name="T11" fmla="*/ 245 h 256"/>
                <a:gd name="T12" fmla="*/ 79 w 186"/>
                <a:gd name="T13" fmla="*/ 245 h 256"/>
                <a:gd name="T14" fmla="*/ 79 w 186"/>
                <a:gd name="T15" fmla="*/ 44 h 256"/>
                <a:gd name="T16" fmla="*/ 79 w 186"/>
                <a:gd name="T17" fmla="*/ 32 h 256"/>
                <a:gd name="T18" fmla="*/ 68 w 186"/>
                <a:gd name="T19" fmla="*/ 32 h 256"/>
                <a:gd name="T20" fmla="*/ 11 w 186"/>
                <a:gd name="T21" fmla="*/ 32 h 256"/>
                <a:gd name="T22" fmla="*/ 11 w 186"/>
                <a:gd name="T23" fmla="*/ 11 h 256"/>
                <a:gd name="T24" fmla="*/ 174 w 186"/>
                <a:gd name="T25" fmla="*/ 11 h 256"/>
                <a:gd name="T26" fmla="*/ 186 w 186"/>
                <a:gd name="T27" fmla="*/ 0 h 256"/>
                <a:gd name="T28" fmla="*/ 0 w 186"/>
                <a:gd name="T29" fmla="*/ 0 h 256"/>
                <a:gd name="T30" fmla="*/ 0 w 186"/>
                <a:gd name="T31" fmla="*/ 44 h 256"/>
                <a:gd name="T32" fmla="*/ 68 w 186"/>
                <a:gd name="T33" fmla="*/ 44 h 256"/>
                <a:gd name="T34" fmla="*/ 68 w 186"/>
                <a:gd name="T35" fmla="*/ 256 h 256"/>
                <a:gd name="T36" fmla="*/ 118 w 186"/>
                <a:gd name="T37" fmla="*/ 256 h 256"/>
                <a:gd name="T38" fmla="*/ 118 w 186"/>
                <a:gd name="T39" fmla="*/ 44 h 256"/>
                <a:gd name="T40" fmla="*/ 186 w 186"/>
                <a:gd name="T41" fmla="*/ 44 h 256"/>
                <a:gd name="T42" fmla="*/ 186 w 186"/>
                <a:gd name="T43" fmla="*/ 0 h 2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86" h="256">
                  <a:moveTo>
                    <a:pt x="174" y="11"/>
                  </a:moveTo>
                  <a:lnTo>
                    <a:pt x="174" y="32"/>
                  </a:lnTo>
                  <a:lnTo>
                    <a:pt x="118" y="32"/>
                  </a:lnTo>
                  <a:lnTo>
                    <a:pt x="106" y="32"/>
                  </a:lnTo>
                  <a:lnTo>
                    <a:pt x="106" y="44"/>
                  </a:lnTo>
                  <a:lnTo>
                    <a:pt x="106" y="245"/>
                  </a:lnTo>
                  <a:lnTo>
                    <a:pt x="79" y="245"/>
                  </a:lnTo>
                  <a:lnTo>
                    <a:pt x="79" y="44"/>
                  </a:lnTo>
                  <a:lnTo>
                    <a:pt x="79" y="32"/>
                  </a:lnTo>
                  <a:lnTo>
                    <a:pt x="68" y="32"/>
                  </a:lnTo>
                  <a:lnTo>
                    <a:pt x="11" y="32"/>
                  </a:lnTo>
                  <a:lnTo>
                    <a:pt x="11" y="11"/>
                  </a:lnTo>
                  <a:lnTo>
                    <a:pt x="174" y="11"/>
                  </a:lnTo>
                  <a:close/>
                  <a:moveTo>
                    <a:pt x="186" y="0"/>
                  </a:moveTo>
                  <a:lnTo>
                    <a:pt x="0" y="0"/>
                  </a:lnTo>
                  <a:lnTo>
                    <a:pt x="0" y="44"/>
                  </a:lnTo>
                  <a:lnTo>
                    <a:pt x="68" y="44"/>
                  </a:lnTo>
                  <a:lnTo>
                    <a:pt x="68" y="256"/>
                  </a:lnTo>
                  <a:lnTo>
                    <a:pt x="118" y="256"/>
                  </a:lnTo>
                  <a:lnTo>
                    <a:pt x="118" y="44"/>
                  </a:lnTo>
                  <a:lnTo>
                    <a:pt x="186" y="44"/>
                  </a:lnTo>
                  <a:lnTo>
                    <a:pt x="186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" name="Freeform 9"/>
            <p:cNvSpPr>
              <a:spLocks noEditPoints="1"/>
            </p:cNvSpPr>
            <p:nvPr userDrawn="1"/>
          </p:nvSpPr>
          <p:spPr bwMode="auto">
            <a:xfrm>
              <a:off x="8953500" y="4200525"/>
              <a:ext cx="404813" cy="406400"/>
            </a:xfrm>
            <a:custGeom>
              <a:avLst/>
              <a:gdLst>
                <a:gd name="T0" fmla="*/ 138 w 255"/>
                <a:gd name="T1" fmla="*/ 11 h 256"/>
                <a:gd name="T2" fmla="*/ 238 w 255"/>
                <a:gd name="T3" fmla="*/ 245 h 256"/>
                <a:gd name="T4" fmla="*/ 211 w 255"/>
                <a:gd name="T5" fmla="*/ 245 h 256"/>
                <a:gd name="T6" fmla="*/ 189 w 255"/>
                <a:gd name="T7" fmla="*/ 195 h 256"/>
                <a:gd name="T8" fmla="*/ 187 w 255"/>
                <a:gd name="T9" fmla="*/ 188 h 256"/>
                <a:gd name="T10" fmla="*/ 179 w 255"/>
                <a:gd name="T11" fmla="*/ 188 h 256"/>
                <a:gd name="T12" fmla="*/ 76 w 255"/>
                <a:gd name="T13" fmla="*/ 188 h 256"/>
                <a:gd name="T14" fmla="*/ 69 w 255"/>
                <a:gd name="T15" fmla="*/ 188 h 256"/>
                <a:gd name="T16" fmla="*/ 66 w 255"/>
                <a:gd name="T17" fmla="*/ 195 h 256"/>
                <a:gd name="T18" fmla="*/ 44 w 255"/>
                <a:gd name="T19" fmla="*/ 245 h 256"/>
                <a:gd name="T20" fmla="*/ 17 w 255"/>
                <a:gd name="T21" fmla="*/ 245 h 256"/>
                <a:gd name="T22" fmla="*/ 117 w 255"/>
                <a:gd name="T23" fmla="*/ 11 h 256"/>
                <a:gd name="T24" fmla="*/ 138 w 255"/>
                <a:gd name="T25" fmla="*/ 11 h 256"/>
                <a:gd name="T26" fmla="*/ 78 w 255"/>
                <a:gd name="T27" fmla="*/ 167 h 256"/>
                <a:gd name="T28" fmla="*/ 95 w 255"/>
                <a:gd name="T29" fmla="*/ 167 h 256"/>
                <a:gd name="T30" fmla="*/ 160 w 255"/>
                <a:gd name="T31" fmla="*/ 167 h 256"/>
                <a:gd name="T32" fmla="*/ 177 w 255"/>
                <a:gd name="T33" fmla="*/ 167 h 256"/>
                <a:gd name="T34" fmla="*/ 170 w 255"/>
                <a:gd name="T35" fmla="*/ 151 h 256"/>
                <a:gd name="T36" fmla="*/ 138 w 255"/>
                <a:gd name="T37" fmla="*/ 75 h 256"/>
                <a:gd name="T38" fmla="*/ 127 w 255"/>
                <a:gd name="T39" fmla="*/ 51 h 256"/>
                <a:gd name="T40" fmla="*/ 117 w 255"/>
                <a:gd name="T41" fmla="*/ 75 h 256"/>
                <a:gd name="T42" fmla="*/ 84 w 255"/>
                <a:gd name="T43" fmla="*/ 151 h 256"/>
                <a:gd name="T44" fmla="*/ 78 w 255"/>
                <a:gd name="T45" fmla="*/ 167 h 256"/>
                <a:gd name="T46" fmla="*/ 145 w 255"/>
                <a:gd name="T47" fmla="*/ 0 h 256"/>
                <a:gd name="T48" fmla="*/ 110 w 255"/>
                <a:gd name="T49" fmla="*/ 0 h 256"/>
                <a:gd name="T50" fmla="*/ 0 w 255"/>
                <a:gd name="T51" fmla="*/ 256 h 256"/>
                <a:gd name="T52" fmla="*/ 52 w 255"/>
                <a:gd name="T53" fmla="*/ 256 h 256"/>
                <a:gd name="T54" fmla="*/ 76 w 255"/>
                <a:gd name="T55" fmla="*/ 199 h 256"/>
                <a:gd name="T56" fmla="*/ 179 w 255"/>
                <a:gd name="T57" fmla="*/ 199 h 256"/>
                <a:gd name="T58" fmla="*/ 203 w 255"/>
                <a:gd name="T59" fmla="*/ 256 h 256"/>
                <a:gd name="T60" fmla="*/ 255 w 255"/>
                <a:gd name="T61" fmla="*/ 256 h 256"/>
                <a:gd name="T62" fmla="*/ 145 w 255"/>
                <a:gd name="T63" fmla="*/ 0 h 256"/>
                <a:gd name="T64" fmla="*/ 95 w 255"/>
                <a:gd name="T65" fmla="*/ 156 h 256"/>
                <a:gd name="T66" fmla="*/ 127 w 255"/>
                <a:gd name="T67" fmla="*/ 80 h 256"/>
                <a:gd name="T68" fmla="*/ 160 w 255"/>
                <a:gd name="T69" fmla="*/ 156 h 256"/>
                <a:gd name="T70" fmla="*/ 95 w 255"/>
                <a:gd name="T71" fmla="*/ 156 h 2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255" h="256">
                  <a:moveTo>
                    <a:pt x="138" y="11"/>
                  </a:moveTo>
                  <a:lnTo>
                    <a:pt x="238" y="245"/>
                  </a:lnTo>
                  <a:lnTo>
                    <a:pt x="211" y="245"/>
                  </a:lnTo>
                  <a:lnTo>
                    <a:pt x="189" y="195"/>
                  </a:lnTo>
                  <a:lnTo>
                    <a:pt x="187" y="188"/>
                  </a:lnTo>
                  <a:lnTo>
                    <a:pt x="179" y="188"/>
                  </a:lnTo>
                  <a:lnTo>
                    <a:pt x="76" y="188"/>
                  </a:lnTo>
                  <a:lnTo>
                    <a:pt x="69" y="188"/>
                  </a:lnTo>
                  <a:lnTo>
                    <a:pt x="66" y="195"/>
                  </a:lnTo>
                  <a:lnTo>
                    <a:pt x="44" y="245"/>
                  </a:lnTo>
                  <a:lnTo>
                    <a:pt x="17" y="245"/>
                  </a:lnTo>
                  <a:lnTo>
                    <a:pt x="117" y="11"/>
                  </a:lnTo>
                  <a:lnTo>
                    <a:pt x="138" y="11"/>
                  </a:lnTo>
                  <a:close/>
                  <a:moveTo>
                    <a:pt x="78" y="167"/>
                  </a:moveTo>
                  <a:lnTo>
                    <a:pt x="95" y="167"/>
                  </a:lnTo>
                  <a:lnTo>
                    <a:pt x="160" y="167"/>
                  </a:lnTo>
                  <a:lnTo>
                    <a:pt x="177" y="167"/>
                  </a:lnTo>
                  <a:lnTo>
                    <a:pt x="170" y="151"/>
                  </a:lnTo>
                  <a:lnTo>
                    <a:pt x="138" y="75"/>
                  </a:lnTo>
                  <a:lnTo>
                    <a:pt x="127" y="51"/>
                  </a:lnTo>
                  <a:lnTo>
                    <a:pt x="117" y="75"/>
                  </a:lnTo>
                  <a:lnTo>
                    <a:pt x="84" y="151"/>
                  </a:lnTo>
                  <a:lnTo>
                    <a:pt x="78" y="167"/>
                  </a:lnTo>
                  <a:close/>
                  <a:moveTo>
                    <a:pt x="145" y="0"/>
                  </a:moveTo>
                  <a:lnTo>
                    <a:pt x="110" y="0"/>
                  </a:lnTo>
                  <a:lnTo>
                    <a:pt x="0" y="256"/>
                  </a:lnTo>
                  <a:lnTo>
                    <a:pt x="52" y="256"/>
                  </a:lnTo>
                  <a:lnTo>
                    <a:pt x="76" y="199"/>
                  </a:lnTo>
                  <a:lnTo>
                    <a:pt x="179" y="199"/>
                  </a:lnTo>
                  <a:lnTo>
                    <a:pt x="203" y="256"/>
                  </a:lnTo>
                  <a:lnTo>
                    <a:pt x="255" y="256"/>
                  </a:lnTo>
                  <a:lnTo>
                    <a:pt x="145" y="0"/>
                  </a:lnTo>
                  <a:close/>
                  <a:moveTo>
                    <a:pt x="95" y="156"/>
                  </a:moveTo>
                  <a:lnTo>
                    <a:pt x="127" y="80"/>
                  </a:lnTo>
                  <a:lnTo>
                    <a:pt x="160" y="156"/>
                  </a:lnTo>
                  <a:lnTo>
                    <a:pt x="95" y="15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1" name="Freeform 5"/>
            <p:cNvSpPr>
              <a:spLocks noEditPoints="1"/>
            </p:cNvSpPr>
            <p:nvPr userDrawn="1"/>
          </p:nvSpPr>
          <p:spPr bwMode="auto">
            <a:xfrm>
              <a:off x="7410450" y="4200525"/>
              <a:ext cx="350838" cy="412750"/>
            </a:xfrm>
            <a:custGeom>
              <a:avLst/>
              <a:gdLst>
                <a:gd name="T0" fmla="*/ 2198 w 2316"/>
                <a:gd name="T1" fmla="*/ 117 h 2741"/>
                <a:gd name="T2" fmla="*/ 2198 w 2316"/>
                <a:gd name="T3" fmla="*/ 1563 h 2741"/>
                <a:gd name="T4" fmla="*/ 1890 w 2316"/>
                <a:gd name="T5" fmla="*/ 2375 h 2741"/>
                <a:gd name="T6" fmla="*/ 1158 w 2316"/>
                <a:gd name="T7" fmla="*/ 2624 h 2741"/>
                <a:gd name="T8" fmla="*/ 425 w 2316"/>
                <a:gd name="T9" fmla="*/ 2376 h 2741"/>
                <a:gd name="T10" fmla="*/ 117 w 2316"/>
                <a:gd name="T11" fmla="*/ 1563 h 2741"/>
                <a:gd name="T12" fmla="*/ 117 w 2316"/>
                <a:gd name="T13" fmla="*/ 117 h 2741"/>
                <a:gd name="T14" fmla="*/ 404 w 2316"/>
                <a:gd name="T15" fmla="*/ 117 h 2741"/>
                <a:gd name="T16" fmla="*/ 404 w 2316"/>
                <a:gd name="T17" fmla="*/ 1602 h 2741"/>
                <a:gd name="T18" fmla="*/ 618 w 2316"/>
                <a:gd name="T19" fmla="*/ 2189 h 2741"/>
                <a:gd name="T20" fmla="*/ 1158 w 2316"/>
                <a:gd name="T21" fmla="*/ 2395 h 2741"/>
                <a:gd name="T22" fmla="*/ 1698 w 2316"/>
                <a:gd name="T23" fmla="*/ 2189 h 2741"/>
                <a:gd name="T24" fmla="*/ 1912 w 2316"/>
                <a:gd name="T25" fmla="*/ 1602 h 2741"/>
                <a:gd name="T26" fmla="*/ 1912 w 2316"/>
                <a:gd name="T27" fmla="*/ 117 h 2741"/>
                <a:gd name="T28" fmla="*/ 2198 w 2316"/>
                <a:gd name="T29" fmla="*/ 117 h 2741"/>
                <a:gd name="T30" fmla="*/ 2316 w 2316"/>
                <a:gd name="T31" fmla="*/ 0 h 2741"/>
                <a:gd name="T32" fmla="*/ 1794 w 2316"/>
                <a:gd name="T33" fmla="*/ 0 h 2741"/>
                <a:gd name="T34" fmla="*/ 1794 w 2316"/>
                <a:gd name="T35" fmla="*/ 1602 h 2741"/>
                <a:gd name="T36" fmla="*/ 1617 w 2316"/>
                <a:gd name="T37" fmla="*/ 2104 h 2741"/>
                <a:gd name="T38" fmla="*/ 1158 w 2316"/>
                <a:gd name="T39" fmla="*/ 2277 h 2741"/>
                <a:gd name="T40" fmla="*/ 698 w 2316"/>
                <a:gd name="T41" fmla="*/ 2104 h 2741"/>
                <a:gd name="T42" fmla="*/ 521 w 2316"/>
                <a:gd name="T43" fmla="*/ 1602 h 2741"/>
                <a:gd name="T44" fmla="*/ 521 w 2316"/>
                <a:gd name="T45" fmla="*/ 0 h 2741"/>
                <a:gd name="T46" fmla="*/ 0 w 2316"/>
                <a:gd name="T47" fmla="*/ 0 h 2741"/>
                <a:gd name="T48" fmla="*/ 0 w 2316"/>
                <a:gd name="T49" fmla="*/ 1563 h 2741"/>
                <a:gd name="T50" fmla="*/ 347 w 2316"/>
                <a:gd name="T51" fmla="*/ 2463 h 2741"/>
                <a:gd name="T52" fmla="*/ 1158 w 2316"/>
                <a:gd name="T53" fmla="*/ 2741 h 2741"/>
                <a:gd name="T54" fmla="*/ 1968 w 2316"/>
                <a:gd name="T55" fmla="*/ 2463 h 2741"/>
                <a:gd name="T56" fmla="*/ 2316 w 2316"/>
                <a:gd name="T57" fmla="*/ 1563 h 2741"/>
                <a:gd name="T58" fmla="*/ 2316 w 2316"/>
                <a:gd name="T59" fmla="*/ 0 h 27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2316" h="2741">
                  <a:moveTo>
                    <a:pt x="2198" y="117"/>
                  </a:moveTo>
                  <a:cubicBezTo>
                    <a:pt x="2198" y="1563"/>
                    <a:pt x="2198" y="1563"/>
                    <a:pt x="2198" y="1563"/>
                  </a:cubicBezTo>
                  <a:cubicBezTo>
                    <a:pt x="2198" y="1924"/>
                    <a:pt x="2098" y="2189"/>
                    <a:pt x="1890" y="2375"/>
                  </a:cubicBezTo>
                  <a:cubicBezTo>
                    <a:pt x="1713" y="2533"/>
                    <a:pt x="1446" y="2624"/>
                    <a:pt x="1158" y="2624"/>
                  </a:cubicBezTo>
                  <a:cubicBezTo>
                    <a:pt x="870" y="2624"/>
                    <a:pt x="602" y="2533"/>
                    <a:pt x="425" y="2376"/>
                  </a:cubicBezTo>
                  <a:cubicBezTo>
                    <a:pt x="218" y="2190"/>
                    <a:pt x="117" y="1924"/>
                    <a:pt x="117" y="1563"/>
                  </a:cubicBezTo>
                  <a:cubicBezTo>
                    <a:pt x="117" y="117"/>
                    <a:pt x="117" y="117"/>
                    <a:pt x="117" y="117"/>
                  </a:cubicBezTo>
                  <a:cubicBezTo>
                    <a:pt x="404" y="117"/>
                    <a:pt x="404" y="117"/>
                    <a:pt x="404" y="117"/>
                  </a:cubicBezTo>
                  <a:cubicBezTo>
                    <a:pt x="404" y="1602"/>
                    <a:pt x="404" y="1602"/>
                    <a:pt x="404" y="1602"/>
                  </a:cubicBezTo>
                  <a:cubicBezTo>
                    <a:pt x="404" y="1866"/>
                    <a:pt x="472" y="2052"/>
                    <a:pt x="618" y="2189"/>
                  </a:cubicBezTo>
                  <a:cubicBezTo>
                    <a:pt x="756" y="2321"/>
                    <a:pt x="947" y="2395"/>
                    <a:pt x="1158" y="2395"/>
                  </a:cubicBezTo>
                  <a:cubicBezTo>
                    <a:pt x="1368" y="2395"/>
                    <a:pt x="1560" y="2321"/>
                    <a:pt x="1698" y="2189"/>
                  </a:cubicBezTo>
                  <a:cubicBezTo>
                    <a:pt x="1844" y="2052"/>
                    <a:pt x="1912" y="1866"/>
                    <a:pt x="1912" y="1602"/>
                  </a:cubicBezTo>
                  <a:cubicBezTo>
                    <a:pt x="1912" y="117"/>
                    <a:pt x="1912" y="117"/>
                    <a:pt x="1912" y="117"/>
                  </a:cubicBezTo>
                  <a:cubicBezTo>
                    <a:pt x="2198" y="117"/>
                    <a:pt x="2198" y="117"/>
                    <a:pt x="2198" y="117"/>
                  </a:cubicBezTo>
                  <a:moveTo>
                    <a:pt x="2316" y="0"/>
                  </a:moveTo>
                  <a:cubicBezTo>
                    <a:pt x="1794" y="0"/>
                    <a:pt x="1794" y="0"/>
                    <a:pt x="1794" y="0"/>
                  </a:cubicBezTo>
                  <a:cubicBezTo>
                    <a:pt x="1794" y="1602"/>
                    <a:pt x="1794" y="1602"/>
                    <a:pt x="1794" y="1602"/>
                  </a:cubicBezTo>
                  <a:cubicBezTo>
                    <a:pt x="1794" y="1849"/>
                    <a:pt x="1729" y="2000"/>
                    <a:pt x="1617" y="2104"/>
                  </a:cubicBezTo>
                  <a:cubicBezTo>
                    <a:pt x="1501" y="2216"/>
                    <a:pt x="1339" y="2277"/>
                    <a:pt x="1158" y="2277"/>
                  </a:cubicBezTo>
                  <a:cubicBezTo>
                    <a:pt x="976" y="2277"/>
                    <a:pt x="814" y="2216"/>
                    <a:pt x="698" y="2104"/>
                  </a:cubicBezTo>
                  <a:cubicBezTo>
                    <a:pt x="586" y="2000"/>
                    <a:pt x="521" y="1849"/>
                    <a:pt x="521" y="1602"/>
                  </a:cubicBezTo>
                  <a:cubicBezTo>
                    <a:pt x="521" y="0"/>
                    <a:pt x="521" y="0"/>
                    <a:pt x="52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563"/>
                    <a:pt x="0" y="1563"/>
                    <a:pt x="0" y="1563"/>
                  </a:cubicBezTo>
                  <a:cubicBezTo>
                    <a:pt x="0" y="1976"/>
                    <a:pt x="123" y="2262"/>
                    <a:pt x="347" y="2463"/>
                  </a:cubicBezTo>
                  <a:cubicBezTo>
                    <a:pt x="556" y="2648"/>
                    <a:pt x="853" y="2741"/>
                    <a:pt x="1158" y="2741"/>
                  </a:cubicBezTo>
                  <a:cubicBezTo>
                    <a:pt x="1463" y="2741"/>
                    <a:pt x="1760" y="2648"/>
                    <a:pt x="1968" y="2463"/>
                  </a:cubicBezTo>
                  <a:cubicBezTo>
                    <a:pt x="2192" y="2262"/>
                    <a:pt x="2316" y="1976"/>
                    <a:pt x="2316" y="1563"/>
                  </a:cubicBezTo>
                  <a:lnTo>
                    <a:pt x="2316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2" name="Freeform 7"/>
            <p:cNvSpPr>
              <a:spLocks noEditPoints="1"/>
            </p:cNvSpPr>
            <p:nvPr userDrawn="1"/>
          </p:nvSpPr>
          <p:spPr bwMode="auto">
            <a:xfrm>
              <a:off x="8145463" y="4194175"/>
              <a:ext cx="285750" cy="419100"/>
            </a:xfrm>
            <a:custGeom>
              <a:avLst/>
              <a:gdLst>
                <a:gd name="T0" fmla="*/ 1016 w 1892"/>
                <a:gd name="T1" fmla="*/ 117 h 2779"/>
                <a:gd name="T2" fmla="*/ 1635 w 1892"/>
                <a:gd name="T3" fmla="*/ 284 h 2779"/>
                <a:gd name="T4" fmla="*/ 1502 w 1892"/>
                <a:gd name="T5" fmla="*/ 474 h 2779"/>
                <a:gd name="T6" fmla="*/ 1062 w 1892"/>
                <a:gd name="T7" fmla="*/ 346 h 2779"/>
                <a:gd name="T8" fmla="*/ 528 w 1892"/>
                <a:gd name="T9" fmla="*/ 756 h 2779"/>
                <a:gd name="T10" fmla="*/ 1057 w 1892"/>
                <a:gd name="T11" fmla="*/ 1224 h 2779"/>
                <a:gd name="T12" fmla="*/ 1775 w 1892"/>
                <a:gd name="T13" fmla="*/ 1968 h 2779"/>
                <a:gd name="T14" fmla="*/ 977 w 1892"/>
                <a:gd name="T15" fmla="*/ 2662 h 2779"/>
                <a:gd name="T16" fmla="*/ 171 w 1892"/>
                <a:gd name="T17" fmla="*/ 2365 h 2779"/>
                <a:gd name="T18" fmla="*/ 343 w 1892"/>
                <a:gd name="T19" fmla="*/ 2185 h 2779"/>
                <a:gd name="T20" fmla="*/ 977 w 1892"/>
                <a:gd name="T21" fmla="*/ 2433 h 2779"/>
                <a:gd name="T22" fmla="*/ 1488 w 1892"/>
                <a:gd name="T23" fmla="*/ 1976 h 2779"/>
                <a:gd name="T24" fmla="*/ 906 w 1892"/>
                <a:gd name="T25" fmla="*/ 1427 h 2779"/>
                <a:gd name="T26" fmla="*/ 565 w 1892"/>
                <a:gd name="T27" fmla="*/ 1272 h 2779"/>
                <a:gd name="T28" fmla="*/ 241 w 1892"/>
                <a:gd name="T29" fmla="*/ 760 h 2779"/>
                <a:gd name="T30" fmla="*/ 1016 w 1892"/>
                <a:gd name="T31" fmla="*/ 117 h 2779"/>
                <a:gd name="T32" fmla="*/ 1016 w 1892"/>
                <a:gd name="T33" fmla="*/ 0 h 2779"/>
                <a:gd name="T34" fmla="*/ 124 w 1892"/>
                <a:gd name="T35" fmla="*/ 760 h 2779"/>
                <a:gd name="T36" fmla="*/ 506 w 1892"/>
                <a:gd name="T37" fmla="*/ 1374 h 2779"/>
                <a:gd name="T38" fmla="*/ 1371 w 1892"/>
                <a:gd name="T39" fmla="*/ 1976 h 2779"/>
                <a:gd name="T40" fmla="*/ 977 w 1892"/>
                <a:gd name="T41" fmla="*/ 2315 h 2779"/>
                <a:gd name="T42" fmla="*/ 340 w 1892"/>
                <a:gd name="T43" fmla="*/ 2018 h 2779"/>
                <a:gd name="T44" fmla="*/ 0 w 1892"/>
                <a:gd name="T45" fmla="*/ 2373 h 2779"/>
                <a:gd name="T46" fmla="*/ 977 w 1892"/>
                <a:gd name="T47" fmla="*/ 2779 h 2779"/>
                <a:gd name="T48" fmla="*/ 1892 w 1892"/>
                <a:gd name="T49" fmla="*/ 1968 h 2779"/>
                <a:gd name="T50" fmla="*/ 645 w 1892"/>
                <a:gd name="T51" fmla="*/ 756 h 2779"/>
                <a:gd name="T52" fmla="*/ 1062 w 1892"/>
                <a:gd name="T53" fmla="*/ 463 h 2779"/>
                <a:gd name="T54" fmla="*/ 1529 w 1892"/>
                <a:gd name="T55" fmla="*/ 640 h 2779"/>
                <a:gd name="T56" fmla="*/ 1799 w 1892"/>
                <a:gd name="T57" fmla="*/ 254 h 2779"/>
                <a:gd name="T58" fmla="*/ 1016 w 1892"/>
                <a:gd name="T59" fmla="*/ 0 h 27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892" h="2779">
                  <a:moveTo>
                    <a:pt x="1016" y="117"/>
                  </a:moveTo>
                  <a:cubicBezTo>
                    <a:pt x="1253" y="117"/>
                    <a:pt x="1449" y="169"/>
                    <a:pt x="1635" y="284"/>
                  </a:cubicBezTo>
                  <a:cubicBezTo>
                    <a:pt x="1502" y="474"/>
                    <a:pt x="1502" y="474"/>
                    <a:pt x="1502" y="474"/>
                  </a:cubicBezTo>
                  <a:cubicBezTo>
                    <a:pt x="1374" y="394"/>
                    <a:pt x="1212" y="346"/>
                    <a:pt x="1062" y="346"/>
                  </a:cubicBezTo>
                  <a:cubicBezTo>
                    <a:pt x="748" y="346"/>
                    <a:pt x="528" y="515"/>
                    <a:pt x="528" y="756"/>
                  </a:cubicBezTo>
                  <a:cubicBezTo>
                    <a:pt x="528" y="1014"/>
                    <a:pt x="785" y="1116"/>
                    <a:pt x="1057" y="1224"/>
                  </a:cubicBezTo>
                  <a:cubicBezTo>
                    <a:pt x="1410" y="1364"/>
                    <a:pt x="1775" y="1509"/>
                    <a:pt x="1775" y="1968"/>
                  </a:cubicBezTo>
                  <a:cubicBezTo>
                    <a:pt x="1775" y="2402"/>
                    <a:pt x="1369" y="2662"/>
                    <a:pt x="977" y="2662"/>
                  </a:cubicBezTo>
                  <a:cubicBezTo>
                    <a:pt x="693" y="2662"/>
                    <a:pt x="416" y="2559"/>
                    <a:pt x="171" y="2365"/>
                  </a:cubicBezTo>
                  <a:cubicBezTo>
                    <a:pt x="343" y="2185"/>
                    <a:pt x="343" y="2185"/>
                    <a:pt x="343" y="2185"/>
                  </a:cubicBezTo>
                  <a:cubicBezTo>
                    <a:pt x="524" y="2341"/>
                    <a:pt x="754" y="2433"/>
                    <a:pt x="977" y="2433"/>
                  </a:cubicBezTo>
                  <a:cubicBezTo>
                    <a:pt x="1273" y="2433"/>
                    <a:pt x="1488" y="2240"/>
                    <a:pt x="1488" y="1976"/>
                  </a:cubicBezTo>
                  <a:cubicBezTo>
                    <a:pt x="1488" y="1656"/>
                    <a:pt x="1192" y="1539"/>
                    <a:pt x="906" y="1427"/>
                  </a:cubicBezTo>
                  <a:cubicBezTo>
                    <a:pt x="790" y="1381"/>
                    <a:pt x="669" y="1334"/>
                    <a:pt x="565" y="1272"/>
                  </a:cubicBezTo>
                  <a:cubicBezTo>
                    <a:pt x="344" y="1144"/>
                    <a:pt x="241" y="981"/>
                    <a:pt x="241" y="760"/>
                  </a:cubicBezTo>
                  <a:cubicBezTo>
                    <a:pt x="241" y="342"/>
                    <a:pt x="640" y="117"/>
                    <a:pt x="1016" y="117"/>
                  </a:cubicBezTo>
                  <a:moveTo>
                    <a:pt x="1016" y="0"/>
                  </a:moveTo>
                  <a:cubicBezTo>
                    <a:pt x="568" y="0"/>
                    <a:pt x="124" y="278"/>
                    <a:pt x="124" y="760"/>
                  </a:cubicBezTo>
                  <a:cubicBezTo>
                    <a:pt x="124" y="1065"/>
                    <a:pt x="294" y="1250"/>
                    <a:pt x="506" y="1374"/>
                  </a:cubicBezTo>
                  <a:cubicBezTo>
                    <a:pt x="869" y="1586"/>
                    <a:pt x="1371" y="1628"/>
                    <a:pt x="1371" y="1976"/>
                  </a:cubicBezTo>
                  <a:cubicBezTo>
                    <a:pt x="1371" y="2173"/>
                    <a:pt x="1209" y="2315"/>
                    <a:pt x="977" y="2315"/>
                  </a:cubicBezTo>
                  <a:cubicBezTo>
                    <a:pt x="730" y="2315"/>
                    <a:pt x="494" y="2188"/>
                    <a:pt x="340" y="2018"/>
                  </a:cubicBezTo>
                  <a:cubicBezTo>
                    <a:pt x="0" y="2373"/>
                    <a:pt x="0" y="2373"/>
                    <a:pt x="0" y="2373"/>
                  </a:cubicBezTo>
                  <a:cubicBezTo>
                    <a:pt x="278" y="2628"/>
                    <a:pt x="614" y="2779"/>
                    <a:pt x="977" y="2779"/>
                  </a:cubicBezTo>
                  <a:cubicBezTo>
                    <a:pt x="1463" y="2779"/>
                    <a:pt x="1892" y="2447"/>
                    <a:pt x="1892" y="1968"/>
                  </a:cubicBezTo>
                  <a:cubicBezTo>
                    <a:pt x="1892" y="1057"/>
                    <a:pt x="645" y="1192"/>
                    <a:pt x="645" y="756"/>
                  </a:cubicBezTo>
                  <a:cubicBezTo>
                    <a:pt x="645" y="548"/>
                    <a:pt x="865" y="463"/>
                    <a:pt x="1062" y="463"/>
                  </a:cubicBezTo>
                  <a:cubicBezTo>
                    <a:pt x="1239" y="463"/>
                    <a:pt x="1421" y="540"/>
                    <a:pt x="1529" y="640"/>
                  </a:cubicBezTo>
                  <a:cubicBezTo>
                    <a:pt x="1799" y="254"/>
                    <a:pt x="1799" y="254"/>
                    <a:pt x="1799" y="254"/>
                  </a:cubicBezTo>
                  <a:cubicBezTo>
                    <a:pt x="1544" y="65"/>
                    <a:pt x="1290" y="0"/>
                    <a:pt x="1016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3" name="Freeform 8"/>
            <p:cNvSpPr>
              <a:spLocks noEditPoints="1"/>
            </p:cNvSpPr>
            <p:nvPr userDrawn="1"/>
          </p:nvSpPr>
          <p:spPr bwMode="auto">
            <a:xfrm>
              <a:off x="8497888" y="4200525"/>
              <a:ext cx="407988" cy="406400"/>
            </a:xfrm>
            <a:custGeom>
              <a:avLst/>
              <a:gdLst>
                <a:gd name="T0" fmla="*/ 246 w 257"/>
                <a:gd name="T1" fmla="*/ 11 h 256"/>
                <a:gd name="T2" fmla="*/ 246 w 257"/>
                <a:gd name="T3" fmla="*/ 245 h 256"/>
                <a:gd name="T4" fmla="*/ 219 w 257"/>
                <a:gd name="T5" fmla="*/ 245 h 256"/>
                <a:gd name="T6" fmla="*/ 219 w 257"/>
                <a:gd name="T7" fmla="*/ 113 h 256"/>
                <a:gd name="T8" fmla="*/ 219 w 257"/>
                <a:gd name="T9" fmla="*/ 74 h 256"/>
                <a:gd name="T10" fmla="*/ 198 w 257"/>
                <a:gd name="T11" fmla="*/ 108 h 256"/>
                <a:gd name="T12" fmla="*/ 140 w 257"/>
                <a:gd name="T13" fmla="*/ 203 h 256"/>
                <a:gd name="T14" fmla="*/ 118 w 257"/>
                <a:gd name="T15" fmla="*/ 203 h 256"/>
                <a:gd name="T16" fmla="*/ 59 w 257"/>
                <a:gd name="T17" fmla="*/ 108 h 256"/>
                <a:gd name="T18" fmla="*/ 39 w 257"/>
                <a:gd name="T19" fmla="*/ 74 h 256"/>
                <a:gd name="T20" fmla="*/ 39 w 257"/>
                <a:gd name="T21" fmla="*/ 113 h 256"/>
                <a:gd name="T22" fmla="*/ 39 w 257"/>
                <a:gd name="T23" fmla="*/ 245 h 256"/>
                <a:gd name="T24" fmla="*/ 11 w 257"/>
                <a:gd name="T25" fmla="*/ 245 h 256"/>
                <a:gd name="T26" fmla="*/ 11 w 257"/>
                <a:gd name="T27" fmla="*/ 11 h 256"/>
                <a:gd name="T28" fmla="*/ 29 w 257"/>
                <a:gd name="T29" fmla="*/ 11 h 256"/>
                <a:gd name="T30" fmla="*/ 119 w 257"/>
                <a:gd name="T31" fmla="*/ 159 h 256"/>
                <a:gd name="T32" fmla="*/ 129 w 257"/>
                <a:gd name="T33" fmla="*/ 175 h 256"/>
                <a:gd name="T34" fmla="*/ 138 w 257"/>
                <a:gd name="T35" fmla="*/ 159 h 256"/>
                <a:gd name="T36" fmla="*/ 229 w 257"/>
                <a:gd name="T37" fmla="*/ 11 h 256"/>
                <a:gd name="T38" fmla="*/ 246 w 257"/>
                <a:gd name="T39" fmla="*/ 11 h 256"/>
                <a:gd name="T40" fmla="*/ 257 w 257"/>
                <a:gd name="T41" fmla="*/ 0 h 256"/>
                <a:gd name="T42" fmla="*/ 223 w 257"/>
                <a:gd name="T43" fmla="*/ 0 h 256"/>
                <a:gd name="T44" fmla="*/ 129 w 257"/>
                <a:gd name="T45" fmla="*/ 153 h 256"/>
                <a:gd name="T46" fmla="*/ 35 w 257"/>
                <a:gd name="T47" fmla="*/ 0 h 256"/>
                <a:gd name="T48" fmla="*/ 0 w 257"/>
                <a:gd name="T49" fmla="*/ 0 h 256"/>
                <a:gd name="T50" fmla="*/ 0 w 257"/>
                <a:gd name="T51" fmla="*/ 256 h 256"/>
                <a:gd name="T52" fmla="*/ 50 w 257"/>
                <a:gd name="T53" fmla="*/ 256 h 256"/>
                <a:gd name="T54" fmla="*/ 50 w 257"/>
                <a:gd name="T55" fmla="*/ 113 h 256"/>
                <a:gd name="T56" fmla="*/ 112 w 257"/>
                <a:gd name="T57" fmla="*/ 214 h 256"/>
                <a:gd name="T58" fmla="*/ 146 w 257"/>
                <a:gd name="T59" fmla="*/ 214 h 256"/>
                <a:gd name="T60" fmla="*/ 208 w 257"/>
                <a:gd name="T61" fmla="*/ 113 h 256"/>
                <a:gd name="T62" fmla="*/ 208 w 257"/>
                <a:gd name="T63" fmla="*/ 256 h 256"/>
                <a:gd name="T64" fmla="*/ 257 w 257"/>
                <a:gd name="T65" fmla="*/ 256 h 256"/>
                <a:gd name="T66" fmla="*/ 257 w 257"/>
                <a:gd name="T67" fmla="*/ 0 h 2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257" h="256">
                  <a:moveTo>
                    <a:pt x="246" y="11"/>
                  </a:moveTo>
                  <a:lnTo>
                    <a:pt x="246" y="245"/>
                  </a:lnTo>
                  <a:lnTo>
                    <a:pt x="219" y="245"/>
                  </a:lnTo>
                  <a:lnTo>
                    <a:pt x="219" y="113"/>
                  </a:lnTo>
                  <a:lnTo>
                    <a:pt x="219" y="74"/>
                  </a:lnTo>
                  <a:lnTo>
                    <a:pt x="198" y="108"/>
                  </a:lnTo>
                  <a:lnTo>
                    <a:pt x="140" y="203"/>
                  </a:lnTo>
                  <a:lnTo>
                    <a:pt x="118" y="203"/>
                  </a:lnTo>
                  <a:lnTo>
                    <a:pt x="59" y="108"/>
                  </a:lnTo>
                  <a:lnTo>
                    <a:pt x="39" y="74"/>
                  </a:lnTo>
                  <a:lnTo>
                    <a:pt x="39" y="113"/>
                  </a:lnTo>
                  <a:lnTo>
                    <a:pt x="39" y="245"/>
                  </a:lnTo>
                  <a:lnTo>
                    <a:pt x="11" y="245"/>
                  </a:lnTo>
                  <a:lnTo>
                    <a:pt x="11" y="11"/>
                  </a:lnTo>
                  <a:lnTo>
                    <a:pt x="29" y="11"/>
                  </a:lnTo>
                  <a:lnTo>
                    <a:pt x="119" y="159"/>
                  </a:lnTo>
                  <a:lnTo>
                    <a:pt x="129" y="175"/>
                  </a:lnTo>
                  <a:lnTo>
                    <a:pt x="138" y="159"/>
                  </a:lnTo>
                  <a:lnTo>
                    <a:pt x="229" y="11"/>
                  </a:lnTo>
                  <a:lnTo>
                    <a:pt x="246" y="11"/>
                  </a:lnTo>
                  <a:close/>
                  <a:moveTo>
                    <a:pt x="257" y="0"/>
                  </a:moveTo>
                  <a:lnTo>
                    <a:pt x="223" y="0"/>
                  </a:lnTo>
                  <a:lnTo>
                    <a:pt x="129" y="153"/>
                  </a:lnTo>
                  <a:lnTo>
                    <a:pt x="35" y="0"/>
                  </a:lnTo>
                  <a:lnTo>
                    <a:pt x="0" y="0"/>
                  </a:lnTo>
                  <a:lnTo>
                    <a:pt x="0" y="256"/>
                  </a:lnTo>
                  <a:lnTo>
                    <a:pt x="50" y="256"/>
                  </a:lnTo>
                  <a:lnTo>
                    <a:pt x="50" y="113"/>
                  </a:lnTo>
                  <a:lnTo>
                    <a:pt x="112" y="214"/>
                  </a:lnTo>
                  <a:lnTo>
                    <a:pt x="146" y="214"/>
                  </a:lnTo>
                  <a:lnTo>
                    <a:pt x="208" y="113"/>
                  </a:lnTo>
                  <a:lnTo>
                    <a:pt x="208" y="256"/>
                  </a:lnTo>
                  <a:lnTo>
                    <a:pt x="257" y="256"/>
                  </a:lnTo>
                  <a:lnTo>
                    <a:pt x="257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4" name="Freeform 10"/>
            <p:cNvSpPr>
              <a:spLocks noEditPoints="1"/>
            </p:cNvSpPr>
            <p:nvPr userDrawn="1"/>
          </p:nvSpPr>
          <p:spPr bwMode="auto">
            <a:xfrm>
              <a:off x="8953500" y="4200525"/>
              <a:ext cx="404813" cy="406400"/>
            </a:xfrm>
            <a:custGeom>
              <a:avLst/>
              <a:gdLst>
                <a:gd name="T0" fmla="*/ 138 w 255"/>
                <a:gd name="T1" fmla="*/ 11 h 256"/>
                <a:gd name="T2" fmla="*/ 238 w 255"/>
                <a:gd name="T3" fmla="*/ 245 h 256"/>
                <a:gd name="T4" fmla="*/ 211 w 255"/>
                <a:gd name="T5" fmla="*/ 245 h 256"/>
                <a:gd name="T6" fmla="*/ 189 w 255"/>
                <a:gd name="T7" fmla="*/ 195 h 256"/>
                <a:gd name="T8" fmla="*/ 187 w 255"/>
                <a:gd name="T9" fmla="*/ 188 h 256"/>
                <a:gd name="T10" fmla="*/ 179 w 255"/>
                <a:gd name="T11" fmla="*/ 188 h 256"/>
                <a:gd name="T12" fmla="*/ 76 w 255"/>
                <a:gd name="T13" fmla="*/ 188 h 256"/>
                <a:gd name="T14" fmla="*/ 69 w 255"/>
                <a:gd name="T15" fmla="*/ 188 h 256"/>
                <a:gd name="T16" fmla="*/ 66 w 255"/>
                <a:gd name="T17" fmla="*/ 195 h 256"/>
                <a:gd name="T18" fmla="*/ 44 w 255"/>
                <a:gd name="T19" fmla="*/ 245 h 256"/>
                <a:gd name="T20" fmla="*/ 17 w 255"/>
                <a:gd name="T21" fmla="*/ 245 h 256"/>
                <a:gd name="T22" fmla="*/ 117 w 255"/>
                <a:gd name="T23" fmla="*/ 11 h 256"/>
                <a:gd name="T24" fmla="*/ 138 w 255"/>
                <a:gd name="T25" fmla="*/ 11 h 256"/>
                <a:gd name="T26" fmla="*/ 78 w 255"/>
                <a:gd name="T27" fmla="*/ 167 h 256"/>
                <a:gd name="T28" fmla="*/ 95 w 255"/>
                <a:gd name="T29" fmla="*/ 167 h 256"/>
                <a:gd name="T30" fmla="*/ 160 w 255"/>
                <a:gd name="T31" fmla="*/ 167 h 256"/>
                <a:gd name="T32" fmla="*/ 177 w 255"/>
                <a:gd name="T33" fmla="*/ 167 h 256"/>
                <a:gd name="T34" fmla="*/ 170 w 255"/>
                <a:gd name="T35" fmla="*/ 151 h 256"/>
                <a:gd name="T36" fmla="*/ 138 w 255"/>
                <a:gd name="T37" fmla="*/ 75 h 256"/>
                <a:gd name="T38" fmla="*/ 127 w 255"/>
                <a:gd name="T39" fmla="*/ 51 h 256"/>
                <a:gd name="T40" fmla="*/ 117 w 255"/>
                <a:gd name="T41" fmla="*/ 75 h 256"/>
                <a:gd name="T42" fmla="*/ 84 w 255"/>
                <a:gd name="T43" fmla="*/ 151 h 256"/>
                <a:gd name="T44" fmla="*/ 78 w 255"/>
                <a:gd name="T45" fmla="*/ 167 h 256"/>
                <a:gd name="T46" fmla="*/ 145 w 255"/>
                <a:gd name="T47" fmla="*/ 0 h 256"/>
                <a:gd name="T48" fmla="*/ 110 w 255"/>
                <a:gd name="T49" fmla="*/ 0 h 256"/>
                <a:gd name="T50" fmla="*/ 0 w 255"/>
                <a:gd name="T51" fmla="*/ 256 h 256"/>
                <a:gd name="T52" fmla="*/ 52 w 255"/>
                <a:gd name="T53" fmla="*/ 256 h 256"/>
                <a:gd name="T54" fmla="*/ 76 w 255"/>
                <a:gd name="T55" fmla="*/ 199 h 256"/>
                <a:gd name="T56" fmla="*/ 179 w 255"/>
                <a:gd name="T57" fmla="*/ 199 h 256"/>
                <a:gd name="T58" fmla="*/ 203 w 255"/>
                <a:gd name="T59" fmla="*/ 256 h 256"/>
                <a:gd name="T60" fmla="*/ 255 w 255"/>
                <a:gd name="T61" fmla="*/ 256 h 256"/>
                <a:gd name="T62" fmla="*/ 145 w 255"/>
                <a:gd name="T63" fmla="*/ 0 h 256"/>
                <a:gd name="T64" fmla="*/ 95 w 255"/>
                <a:gd name="T65" fmla="*/ 156 h 256"/>
                <a:gd name="T66" fmla="*/ 127 w 255"/>
                <a:gd name="T67" fmla="*/ 80 h 256"/>
                <a:gd name="T68" fmla="*/ 160 w 255"/>
                <a:gd name="T69" fmla="*/ 156 h 256"/>
                <a:gd name="T70" fmla="*/ 95 w 255"/>
                <a:gd name="T71" fmla="*/ 156 h 2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255" h="256">
                  <a:moveTo>
                    <a:pt x="138" y="11"/>
                  </a:moveTo>
                  <a:lnTo>
                    <a:pt x="238" y="245"/>
                  </a:lnTo>
                  <a:lnTo>
                    <a:pt x="211" y="245"/>
                  </a:lnTo>
                  <a:lnTo>
                    <a:pt x="189" y="195"/>
                  </a:lnTo>
                  <a:lnTo>
                    <a:pt x="187" y="188"/>
                  </a:lnTo>
                  <a:lnTo>
                    <a:pt x="179" y="188"/>
                  </a:lnTo>
                  <a:lnTo>
                    <a:pt x="76" y="188"/>
                  </a:lnTo>
                  <a:lnTo>
                    <a:pt x="69" y="188"/>
                  </a:lnTo>
                  <a:lnTo>
                    <a:pt x="66" y="195"/>
                  </a:lnTo>
                  <a:lnTo>
                    <a:pt x="44" y="245"/>
                  </a:lnTo>
                  <a:lnTo>
                    <a:pt x="17" y="245"/>
                  </a:lnTo>
                  <a:lnTo>
                    <a:pt x="117" y="11"/>
                  </a:lnTo>
                  <a:lnTo>
                    <a:pt x="138" y="11"/>
                  </a:lnTo>
                  <a:moveTo>
                    <a:pt x="78" y="167"/>
                  </a:moveTo>
                  <a:lnTo>
                    <a:pt x="95" y="167"/>
                  </a:lnTo>
                  <a:lnTo>
                    <a:pt x="160" y="167"/>
                  </a:lnTo>
                  <a:lnTo>
                    <a:pt x="177" y="167"/>
                  </a:lnTo>
                  <a:lnTo>
                    <a:pt x="170" y="151"/>
                  </a:lnTo>
                  <a:lnTo>
                    <a:pt x="138" y="75"/>
                  </a:lnTo>
                  <a:lnTo>
                    <a:pt x="127" y="51"/>
                  </a:lnTo>
                  <a:lnTo>
                    <a:pt x="117" y="75"/>
                  </a:lnTo>
                  <a:lnTo>
                    <a:pt x="84" y="151"/>
                  </a:lnTo>
                  <a:lnTo>
                    <a:pt x="78" y="167"/>
                  </a:lnTo>
                  <a:moveTo>
                    <a:pt x="145" y="0"/>
                  </a:moveTo>
                  <a:lnTo>
                    <a:pt x="110" y="0"/>
                  </a:lnTo>
                  <a:lnTo>
                    <a:pt x="0" y="256"/>
                  </a:lnTo>
                  <a:lnTo>
                    <a:pt x="52" y="256"/>
                  </a:lnTo>
                  <a:lnTo>
                    <a:pt x="76" y="199"/>
                  </a:lnTo>
                  <a:lnTo>
                    <a:pt x="179" y="199"/>
                  </a:lnTo>
                  <a:lnTo>
                    <a:pt x="203" y="256"/>
                  </a:lnTo>
                  <a:lnTo>
                    <a:pt x="255" y="256"/>
                  </a:lnTo>
                  <a:lnTo>
                    <a:pt x="145" y="0"/>
                  </a:lnTo>
                  <a:moveTo>
                    <a:pt x="95" y="156"/>
                  </a:moveTo>
                  <a:lnTo>
                    <a:pt x="127" y="80"/>
                  </a:lnTo>
                  <a:lnTo>
                    <a:pt x="160" y="156"/>
                  </a:lnTo>
                  <a:lnTo>
                    <a:pt x="95" y="156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5" name="Freeform 11"/>
            <p:cNvSpPr>
              <a:spLocks noEditPoints="1"/>
            </p:cNvSpPr>
            <p:nvPr userDrawn="1"/>
          </p:nvSpPr>
          <p:spPr bwMode="auto">
            <a:xfrm>
              <a:off x="9763125" y="4200525"/>
              <a:ext cx="295275" cy="406400"/>
            </a:xfrm>
            <a:custGeom>
              <a:avLst/>
              <a:gdLst>
                <a:gd name="T0" fmla="*/ 175 w 186"/>
                <a:gd name="T1" fmla="*/ 11 h 256"/>
                <a:gd name="T2" fmla="*/ 175 w 186"/>
                <a:gd name="T3" fmla="*/ 32 h 256"/>
                <a:gd name="T4" fmla="*/ 118 w 186"/>
                <a:gd name="T5" fmla="*/ 32 h 256"/>
                <a:gd name="T6" fmla="*/ 107 w 186"/>
                <a:gd name="T7" fmla="*/ 32 h 256"/>
                <a:gd name="T8" fmla="*/ 107 w 186"/>
                <a:gd name="T9" fmla="*/ 44 h 256"/>
                <a:gd name="T10" fmla="*/ 107 w 186"/>
                <a:gd name="T11" fmla="*/ 245 h 256"/>
                <a:gd name="T12" fmla="*/ 80 w 186"/>
                <a:gd name="T13" fmla="*/ 245 h 256"/>
                <a:gd name="T14" fmla="*/ 80 w 186"/>
                <a:gd name="T15" fmla="*/ 44 h 256"/>
                <a:gd name="T16" fmla="*/ 80 w 186"/>
                <a:gd name="T17" fmla="*/ 32 h 256"/>
                <a:gd name="T18" fmla="*/ 68 w 186"/>
                <a:gd name="T19" fmla="*/ 32 h 256"/>
                <a:gd name="T20" fmla="*/ 12 w 186"/>
                <a:gd name="T21" fmla="*/ 32 h 256"/>
                <a:gd name="T22" fmla="*/ 12 w 186"/>
                <a:gd name="T23" fmla="*/ 11 h 256"/>
                <a:gd name="T24" fmla="*/ 175 w 186"/>
                <a:gd name="T25" fmla="*/ 11 h 256"/>
                <a:gd name="T26" fmla="*/ 186 w 186"/>
                <a:gd name="T27" fmla="*/ 0 h 256"/>
                <a:gd name="T28" fmla="*/ 0 w 186"/>
                <a:gd name="T29" fmla="*/ 0 h 256"/>
                <a:gd name="T30" fmla="*/ 0 w 186"/>
                <a:gd name="T31" fmla="*/ 44 h 256"/>
                <a:gd name="T32" fmla="*/ 68 w 186"/>
                <a:gd name="T33" fmla="*/ 44 h 256"/>
                <a:gd name="T34" fmla="*/ 68 w 186"/>
                <a:gd name="T35" fmla="*/ 256 h 256"/>
                <a:gd name="T36" fmla="*/ 118 w 186"/>
                <a:gd name="T37" fmla="*/ 256 h 256"/>
                <a:gd name="T38" fmla="*/ 118 w 186"/>
                <a:gd name="T39" fmla="*/ 44 h 256"/>
                <a:gd name="T40" fmla="*/ 186 w 186"/>
                <a:gd name="T41" fmla="*/ 44 h 256"/>
                <a:gd name="T42" fmla="*/ 186 w 186"/>
                <a:gd name="T43" fmla="*/ 0 h 2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86" h="256">
                  <a:moveTo>
                    <a:pt x="175" y="11"/>
                  </a:moveTo>
                  <a:lnTo>
                    <a:pt x="175" y="32"/>
                  </a:lnTo>
                  <a:lnTo>
                    <a:pt x="118" y="32"/>
                  </a:lnTo>
                  <a:lnTo>
                    <a:pt x="107" y="32"/>
                  </a:lnTo>
                  <a:lnTo>
                    <a:pt x="107" y="44"/>
                  </a:lnTo>
                  <a:lnTo>
                    <a:pt x="107" y="245"/>
                  </a:lnTo>
                  <a:lnTo>
                    <a:pt x="80" y="245"/>
                  </a:lnTo>
                  <a:lnTo>
                    <a:pt x="80" y="44"/>
                  </a:lnTo>
                  <a:lnTo>
                    <a:pt x="80" y="32"/>
                  </a:lnTo>
                  <a:lnTo>
                    <a:pt x="68" y="32"/>
                  </a:lnTo>
                  <a:lnTo>
                    <a:pt x="12" y="32"/>
                  </a:lnTo>
                  <a:lnTo>
                    <a:pt x="12" y="11"/>
                  </a:lnTo>
                  <a:lnTo>
                    <a:pt x="175" y="11"/>
                  </a:lnTo>
                  <a:close/>
                  <a:moveTo>
                    <a:pt x="186" y="0"/>
                  </a:moveTo>
                  <a:lnTo>
                    <a:pt x="0" y="0"/>
                  </a:lnTo>
                  <a:lnTo>
                    <a:pt x="0" y="44"/>
                  </a:lnTo>
                  <a:lnTo>
                    <a:pt x="68" y="44"/>
                  </a:lnTo>
                  <a:lnTo>
                    <a:pt x="68" y="256"/>
                  </a:lnTo>
                  <a:lnTo>
                    <a:pt x="118" y="256"/>
                  </a:lnTo>
                  <a:lnTo>
                    <a:pt x="118" y="44"/>
                  </a:lnTo>
                  <a:lnTo>
                    <a:pt x="186" y="44"/>
                  </a:lnTo>
                  <a:lnTo>
                    <a:pt x="186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6" name="Freeform 12"/>
            <p:cNvSpPr>
              <a:spLocks noEditPoints="1"/>
            </p:cNvSpPr>
            <p:nvPr userDrawn="1"/>
          </p:nvSpPr>
          <p:spPr bwMode="auto">
            <a:xfrm>
              <a:off x="9407525" y="4198938"/>
              <a:ext cx="338138" cy="407988"/>
            </a:xfrm>
            <a:custGeom>
              <a:avLst/>
              <a:gdLst>
                <a:gd name="T0" fmla="*/ 1027 w 2239"/>
                <a:gd name="T1" fmla="*/ 113 h 2704"/>
                <a:gd name="T2" fmla="*/ 1731 w 2239"/>
                <a:gd name="T3" fmla="*/ 361 h 2704"/>
                <a:gd name="T4" fmla="*/ 1923 w 2239"/>
                <a:gd name="T5" fmla="*/ 849 h 2704"/>
                <a:gd name="T6" fmla="*/ 1923 w 2239"/>
                <a:gd name="T7" fmla="*/ 856 h 2704"/>
                <a:gd name="T8" fmla="*/ 1250 w 2239"/>
                <a:gd name="T9" fmla="*/ 1578 h 2704"/>
                <a:gd name="T10" fmla="*/ 2011 w 2239"/>
                <a:gd name="T11" fmla="*/ 2590 h 2704"/>
                <a:gd name="T12" fmla="*/ 1668 w 2239"/>
                <a:gd name="T13" fmla="*/ 2590 h 2704"/>
                <a:gd name="T14" fmla="*/ 949 w 2239"/>
                <a:gd name="T15" fmla="*/ 1628 h 2704"/>
                <a:gd name="T16" fmla="*/ 393 w 2239"/>
                <a:gd name="T17" fmla="*/ 1628 h 2704"/>
                <a:gd name="T18" fmla="*/ 393 w 2239"/>
                <a:gd name="T19" fmla="*/ 2590 h 2704"/>
                <a:gd name="T20" fmla="*/ 114 w 2239"/>
                <a:gd name="T21" fmla="*/ 2590 h 2704"/>
                <a:gd name="T22" fmla="*/ 114 w 2239"/>
                <a:gd name="T23" fmla="*/ 113 h 2704"/>
                <a:gd name="T24" fmla="*/ 1027 w 2239"/>
                <a:gd name="T25" fmla="*/ 113 h 2704"/>
                <a:gd name="T26" fmla="*/ 393 w 2239"/>
                <a:gd name="T27" fmla="*/ 1377 h 2704"/>
                <a:gd name="T28" fmla="*/ 1003 w 2239"/>
                <a:gd name="T29" fmla="*/ 1377 h 2704"/>
                <a:gd name="T30" fmla="*/ 1639 w 2239"/>
                <a:gd name="T31" fmla="*/ 867 h 2704"/>
                <a:gd name="T32" fmla="*/ 1639 w 2239"/>
                <a:gd name="T33" fmla="*/ 860 h 2704"/>
                <a:gd name="T34" fmla="*/ 1006 w 2239"/>
                <a:gd name="T35" fmla="*/ 372 h 2704"/>
                <a:gd name="T36" fmla="*/ 393 w 2239"/>
                <a:gd name="T37" fmla="*/ 372 h 2704"/>
                <a:gd name="T38" fmla="*/ 393 w 2239"/>
                <a:gd name="T39" fmla="*/ 1377 h 2704"/>
                <a:gd name="T40" fmla="*/ 1027 w 2239"/>
                <a:gd name="T41" fmla="*/ 0 h 2704"/>
                <a:gd name="T42" fmla="*/ 114 w 2239"/>
                <a:gd name="T43" fmla="*/ 0 h 2704"/>
                <a:gd name="T44" fmla="*/ 0 w 2239"/>
                <a:gd name="T45" fmla="*/ 0 h 2704"/>
                <a:gd name="T46" fmla="*/ 0 w 2239"/>
                <a:gd name="T47" fmla="*/ 113 h 2704"/>
                <a:gd name="T48" fmla="*/ 0 w 2239"/>
                <a:gd name="T49" fmla="*/ 2590 h 2704"/>
                <a:gd name="T50" fmla="*/ 0 w 2239"/>
                <a:gd name="T51" fmla="*/ 2704 h 2704"/>
                <a:gd name="T52" fmla="*/ 114 w 2239"/>
                <a:gd name="T53" fmla="*/ 2704 h 2704"/>
                <a:gd name="T54" fmla="*/ 393 w 2239"/>
                <a:gd name="T55" fmla="*/ 2704 h 2704"/>
                <a:gd name="T56" fmla="*/ 507 w 2239"/>
                <a:gd name="T57" fmla="*/ 2704 h 2704"/>
                <a:gd name="T58" fmla="*/ 507 w 2239"/>
                <a:gd name="T59" fmla="*/ 2590 h 2704"/>
                <a:gd name="T60" fmla="*/ 507 w 2239"/>
                <a:gd name="T61" fmla="*/ 1742 h 2704"/>
                <a:gd name="T62" fmla="*/ 892 w 2239"/>
                <a:gd name="T63" fmla="*/ 1742 h 2704"/>
                <a:gd name="T64" fmla="*/ 1577 w 2239"/>
                <a:gd name="T65" fmla="*/ 2658 h 2704"/>
                <a:gd name="T66" fmla="*/ 1611 w 2239"/>
                <a:gd name="T67" fmla="*/ 2704 h 2704"/>
                <a:gd name="T68" fmla="*/ 1668 w 2239"/>
                <a:gd name="T69" fmla="*/ 2704 h 2704"/>
                <a:gd name="T70" fmla="*/ 2011 w 2239"/>
                <a:gd name="T71" fmla="*/ 2704 h 2704"/>
                <a:gd name="T72" fmla="*/ 2239 w 2239"/>
                <a:gd name="T73" fmla="*/ 2704 h 2704"/>
                <a:gd name="T74" fmla="*/ 2102 w 2239"/>
                <a:gd name="T75" fmla="*/ 2522 h 2704"/>
                <a:gd name="T76" fmla="*/ 1443 w 2239"/>
                <a:gd name="T77" fmla="*/ 1646 h 2704"/>
                <a:gd name="T78" fmla="*/ 2036 w 2239"/>
                <a:gd name="T79" fmla="*/ 856 h 2704"/>
                <a:gd name="T80" fmla="*/ 2036 w 2239"/>
                <a:gd name="T81" fmla="*/ 849 h 2704"/>
                <a:gd name="T82" fmla="*/ 1812 w 2239"/>
                <a:gd name="T83" fmla="*/ 281 h 2704"/>
                <a:gd name="T84" fmla="*/ 1027 w 2239"/>
                <a:gd name="T85" fmla="*/ 0 h 2704"/>
                <a:gd name="T86" fmla="*/ 507 w 2239"/>
                <a:gd name="T87" fmla="*/ 485 h 2704"/>
                <a:gd name="T88" fmla="*/ 1006 w 2239"/>
                <a:gd name="T89" fmla="*/ 485 h 2704"/>
                <a:gd name="T90" fmla="*/ 1526 w 2239"/>
                <a:gd name="T91" fmla="*/ 860 h 2704"/>
                <a:gd name="T92" fmla="*/ 1526 w 2239"/>
                <a:gd name="T93" fmla="*/ 867 h 2704"/>
                <a:gd name="T94" fmla="*/ 1003 w 2239"/>
                <a:gd name="T95" fmla="*/ 1263 h 2704"/>
                <a:gd name="T96" fmla="*/ 507 w 2239"/>
                <a:gd name="T97" fmla="*/ 1263 h 2704"/>
                <a:gd name="T98" fmla="*/ 507 w 2239"/>
                <a:gd name="T99" fmla="*/ 485 h 27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2239" h="2704">
                  <a:moveTo>
                    <a:pt x="1027" y="113"/>
                  </a:moveTo>
                  <a:cubicBezTo>
                    <a:pt x="1332" y="113"/>
                    <a:pt x="1576" y="205"/>
                    <a:pt x="1731" y="361"/>
                  </a:cubicBezTo>
                  <a:cubicBezTo>
                    <a:pt x="1852" y="481"/>
                    <a:pt x="1923" y="655"/>
                    <a:pt x="1923" y="849"/>
                  </a:cubicBezTo>
                  <a:cubicBezTo>
                    <a:pt x="1923" y="856"/>
                    <a:pt x="1923" y="856"/>
                    <a:pt x="1923" y="856"/>
                  </a:cubicBezTo>
                  <a:cubicBezTo>
                    <a:pt x="1923" y="1267"/>
                    <a:pt x="1639" y="1508"/>
                    <a:pt x="1250" y="1578"/>
                  </a:cubicBezTo>
                  <a:cubicBezTo>
                    <a:pt x="2011" y="2590"/>
                    <a:pt x="2011" y="2590"/>
                    <a:pt x="2011" y="2590"/>
                  </a:cubicBezTo>
                  <a:cubicBezTo>
                    <a:pt x="1668" y="2590"/>
                    <a:pt x="1668" y="2590"/>
                    <a:pt x="1668" y="2590"/>
                  </a:cubicBezTo>
                  <a:cubicBezTo>
                    <a:pt x="949" y="1628"/>
                    <a:pt x="949" y="1628"/>
                    <a:pt x="949" y="1628"/>
                  </a:cubicBezTo>
                  <a:cubicBezTo>
                    <a:pt x="393" y="1628"/>
                    <a:pt x="393" y="1628"/>
                    <a:pt x="393" y="1628"/>
                  </a:cubicBezTo>
                  <a:cubicBezTo>
                    <a:pt x="393" y="2590"/>
                    <a:pt x="393" y="2590"/>
                    <a:pt x="393" y="2590"/>
                  </a:cubicBezTo>
                  <a:cubicBezTo>
                    <a:pt x="114" y="2590"/>
                    <a:pt x="114" y="2590"/>
                    <a:pt x="114" y="2590"/>
                  </a:cubicBezTo>
                  <a:cubicBezTo>
                    <a:pt x="114" y="113"/>
                    <a:pt x="114" y="113"/>
                    <a:pt x="114" y="113"/>
                  </a:cubicBezTo>
                  <a:cubicBezTo>
                    <a:pt x="1027" y="113"/>
                    <a:pt x="1027" y="113"/>
                    <a:pt x="1027" y="113"/>
                  </a:cubicBezTo>
                  <a:moveTo>
                    <a:pt x="393" y="1377"/>
                  </a:moveTo>
                  <a:cubicBezTo>
                    <a:pt x="1003" y="1377"/>
                    <a:pt x="1003" y="1377"/>
                    <a:pt x="1003" y="1377"/>
                  </a:cubicBezTo>
                  <a:cubicBezTo>
                    <a:pt x="1374" y="1377"/>
                    <a:pt x="1639" y="1186"/>
                    <a:pt x="1639" y="867"/>
                  </a:cubicBezTo>
                  <a:cubicBezTo>
                    <a:pt x="1639" y="860"/>
                    <a:pt x="1639" y="860"/>
                    <a:pt x="1639" y="860"/>
                  </a:cubicBezTo>
                  <a:cubicBezTo>
                    <a:pt x="1639" y="556"/>
                    <a:pt x="1406" y="372"/>
                    <a:pt x="1006" y="372"/>
                  </a:cubicBezTo>
                  <a:cubicBezTo>
                    <a:pt x="393" y="372"/>
                    <a:pt x="393" y="372"/>
                    <a:pt x="393" y="372"/>
                  </a:cubicBezTo>
                  <a:cubicBezTo>
                    <a:pt x="393" y="1377"/>
                    <a:pt x="393" y="1377"/>
                    <a:pt x="393" y="1377"/>
                  </a:cubicBezTo>
                  <a:moveTo>
                    <a:pt x="1027" y="0"/>
                  </a:moveTo>
                  <a:cubicBezTo>
                    <a:pt x="114" y="0"/>
                    <a:pt x="114" y="0"/>
                    <a:pt x="114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13"/>
                    <a:pt x="0" y="113"/>
                    <a:pt x="0" y="113"/>
                  </a:cubicBezTo>
                  <a:cubicBezTo>
                    <a:pt x="0" y="2590"/>
                    <a:pt x="0" y="2590"/>
                    <a:pt x="0" y="2590"/>
                  </a:cubicBezTo>
                  <a:cubicBezTo>
                    <a:pt x="0" y="2704"/>
                    <a:pt x="0" y="2704"/>
                    <a:pt x="0" y="2704"/>
                  </a:cubicBezTo>
                  <a:cubicBezTo>
                    <a:pt x="114" y="2704"/>
                    <a:pt x="114" y="2704"/>
                    <a:pt x="114" y="2704"/>
                  </a:cubicBezTo>
                  <a:cubicBezTo>
                    <a:pt x="393" y="2704"/>
                    <a:pt x="393" y="2704"/>
                    <a:pt x="393" y="2704"/>
                  </a:cubicBezTo>
                  <a:cubicBezTo>
                    <a:pt x="507" y="2704"/>
                    <a:pt x="507" y="2704"/>
                    <a:pt x="507" y="2704"/>
                  </a:cubicBezTo>
                  <a:cubicBezTo>
                    <a:pt x="507" y="2590"/>
                    <a:pt x="507" y="2590"/>
                    <a:pt x="507" y="2590"/>
                  </a:cubicBezTo>
                  <a:cubicBezTo>
                    <a:pt x="507" y="1742"/>
                    <a:pt x="507" y="1742"/>
                    <a:pt x="507" y="1742"/>
                  </a:cubicBezTo>
                  <a:cubicBezTo>
                    <a:pt x="892" y="1742"/>
                    <a:pt x="892" y="1742"/>
                    <a:pt x="892" y="1742"/>
                  </a:cubicBezTo>
                  <a:cubicBezTo>
                    <a:pt x="1577" y="2658"/>
                    <a:pt x="1577" y="2658"/>
                    <a:pt x="1577" y="2658"/>
                  </a:cubicBezTo>
                  <a:cubicBezTo>
                    <a:pt x="1611" y="2704"/>
                    <a:pt x="1611" y="2704"/>
                    <a:pt x="1611" y="2704"/>
                  </a:cubicBezTo>
                  <a:cubicBezTo>
                    <a:pt x="1668" y="2704"/>
                    <a:pt x="1668" y="2704"/>
                    <a:pt x="1668" y="2704"/>
                  </a:cubicBezTo>
                  <a:cubicBezTo>
                    <a:pt x="2011" y="2704"/>
                    <a:pt x="2011" y="2704"/>
                    <a:pt x="2011" y="2704"/>
                  </a:cubicBezTo>
                  <a:cubicBezTo>
                    <a:pt x="2239" y="2704"/>
                    <a:pt x="2239" y="2704"/>
                    <a:pt x="2239" y="2704"/>
                  </a:cubicBezTo>
                  <a:cubicBezTo>
                    <a:pt x="2102" y="2522"/>
                    <a:pt x="2102" y="2522"/>
                    <a:pt x="2102" y="2522"/>
                  </a:cubicBezTo>
                  <a:cubicBezTo>
                    <a:pt x="1443" y="1646"/>
                    <a:pt x="1443" y="1646"/>
                    <a:pt x="1443" y="1646"/>
                  </a:cubicBezTo>
                  <a:cubicBezTo>
                    <a:pt x="1818" y="1522"/>
                    <a:pt x="2036" y="1236"/>
                    <a:pt x="2036" y="856"/>
                  </a:cubicBezTo>
                  <a:cubicBezTo>
                    <a:pt x="2036" y="849"/>
                    <a:pt x="2036" y="849"/>
                    <a:pt x="2036" y="849"/>
                  </a:cubicBezTo>
                  <a:cubicBezTo>
                    <a:pt x="2036" y="627"/>
                    <a:pt x="1956" y="426"/>
                    <a:pt x="1812" y="281"/>
                  </a:cubicBezTo>
                  <a:cubicBezTo>
                    <a:pt x="1631" y="100"/>
                    <a:pt x="1352" y="0"/>
                    <a:pt x="1027" y="0"/>
                  </a:cubicBezTo>
                  <a:moveTo>
                    <a:pt x="507" y="485"/>
                  </a:moveTo>
                  <a:cubicBezTo>
                    <a:pt x="1006" y="485"/>
                    <a:pt x="1006" y="485"/>
                    <a:pt x="1006" y="485"/>
                  </a:cubicBezTo>
                  <a:cubicBezTo>
                    <a:pt x="1458" y="485"/>
                    <a:pt x="1526" y="720"/>
                    <a:pt x="1526" y="860"/>
                  </a:cubicBezTo>
                  <a:cubicBezTo>
                    <a:pt x="1526" y="867"/>
                    <a:pt x="1526" y="867"/>
                    <a:pt x="1526" y="867"/>
                  </a:cubicBezTo>
                  <a:cubicBezTo>
                    <a:pt x="1526" y="1059"/>
                    <a:pt x="1388" y="1263"/>
                    <a:pt x="1003" y="1263"/>
                  </a:cubicBezTo>
                  <a:cubicBezTo>
                    <a:pt x="507" y="1263"/>
                    <a:pt x="507" y="1263"/>
                    <a:pt x="507" y="1263"/>
                  </a:cubicBezTo>
                  <a:lnTo>
                    <a:pt x="507" y="48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7" name="Freeform 13"/>
            <p:cNvSpPr>
              <a:spLocks noEditPoints="1"/>
            </p:cNvSpPr>
            <p:nvPr userDrawn="1"/>
          </p:nvSpPr>
          <p:spPr bwMode="auto">
            <a:xfrm>
              <a:off x="6905625" y="4194175"/>
              <a:ext cx="450850" cy="419100"/>
            </a:xfrm>
            <a:custGeom>
              <a:avLst/>
              <a:gdLst>
                <a:gd name="T0" fmla="*/ 2979 w 2979"/>
                <a:gd name="T1" fmla="*/ 1386 h 2771"/>
                <a:gd name="T2" fmla="*/ 1619 w 2979"/>
                <a:gd name="T3" fmla="*/ 2 h 2771"/>
                <a:gd name="T4" fmla="*/ 1562 w 2979"/>
                <a:gd name="T5" fmla="*/ 2 h 2771"/>
                <a:gd name="T6" fmla="*/ 1279 w 2979"/>
                <a:gd name="T7" fmla="*/ 6 h 2771"/>
                <a:gd name="T8" fmla="*/ 0 w 2979"/>
                <a:gd name="T9" fmla="*/ 1386 h 2771"/>
                <a:gd name="T10" fmla="*/ 1375 w 2979"/>
                <a:gd name="T11" fmla="*/ 2770 h 2771"/>
                <a:gd name="T12" fmla="*/ 1429 w 2979"/>
                <a:gd name="T13" fmla="*/ 2770 h 2771"/>
                <a:gd name="T14" fmla="*/ 1516 w 2979"/>
                <a:gd name="T15" fmla="*/ 2771 h 2771"/>
                <a:gd name="T16" fmla="*/ 1639 w 2979"/>
                <a:gd name="T17" fmla="*/ 2766 h 2771"/>
                <a:gd name="T18" fmla="*/ 2979 w 2979"/>
                <a:gd name="T19" fmla="*/ 1386 h 2771"/>
                <a:gd name="T20" fmla="*/ 106 w 2979"/>
                <a:gd name="T21" fmla="*/ 1386 h 2771"/>
                <a:gd name="T22" fmla="*/ 1343 w 2979"/>
                <a:gd name="T23" fmla="*/ 111 h 2771"/>
                <a:gd name="T24" fmla="*/ 2506 w 2979"/>
                <a:gd name="T25" fmla="*/ 1386 h 2771"/>
                <a:gd name="T26" fmla="*/ 2504 w 2979"/>
                <a:gd name="T27" fmla="*/ 1386 h 2771"/>
                <a:gd name="T28" fmla="*/ 1768 w 2979"/>
                <a:gd name="T29" fmla="*/ 2300 h 2771"/>
                <a:gd name="T30" fmla="*/ 2244 w 2979"/>
                <a:gd name="T31" fmla="*/ 1362 h 2771"/>
                <a:gd name="T32" fmla="*/ 1981 w 2979"/>
                <a:gd name="T33" fmla="*/ 609 h 2771"/>
                <a:gd name="T34" fmla="*/ 1343 w 2979"/>
                <a:gd name="T35" fmla="*/ 355 h 2771"/>
                <a:gd name="T36" fmla="*/ 579 w 2979"/>
                <a:gd name="T37" fmla="*/ 724 h 2771"/>
                <a:gd name="T38" fmla="*/ 341 w 2979"/>
                <a:gd name="T39" fmla="*/ 1388 h 2771"/>
                <a:gd name="T40" fmla="*/ 1011 w 2979"/>
                <a:gd name="T41" fmla="*/ 2612 h 2771"/>
                <a:gd name="T42" fmla="*/ 106 w 2979"/>
                <a:gd name="T43" fmla="*/ 1386 h 2771"/>
                <a:gd name="T44" fmla="*/ 1453 w 2979"/>
                <a:gd name="T45" fmla="*/ 468 h 2771"/>
                <a:gd name="T46" fmla="*/ 1904 w 2979"/>
                <a:gd name="T47" fmla="*/ 683 h 2771"/>
                <a:gd name="T48" fmla="*/ 2138 w 2979"/>
                <a:gd name="T49" fmla="*/ 1359 h 2771"/>
                <a:gd name="T50" fmla="*/ 1500 w 2979"/>
                <a:gd name="T51" fmla="*/ 2299 h 2771"/>
                <a:gd name="T52" fmla="*/ 817 w 2979"/>
                <a:gd name="T53" fmla="*/ 1386 h 2771"/>
                <a:gd name="T54" fmla="*/ 1453 w 2979"/>
                <a:gd name="T55" fmla="*/ 468 h 2771"/>
                <a:gd name="T56" fmla="*/ 1636 w 2979"/>
                <a:gd name="T57" fmla="*/ 2660 h 2771"/>
                <a:gd name="T58" fmla="*/ 448 w 2979"/>
                <a:gd name="T59" fmla="*/ 1388 h 2771"/>
                <a:gd name="T60" fmla="*/ 662 w 2979"/>
                <a:gd name="T61" fmla="*/ 790 h 2771"/>
                <a:gd name="T62" fmla="*/ 1138 w 2979"/>
                <a:gd name="T63" fmla="*/ 484 h 2771"/>
                <a:gd name="T64" fmla="*/ 710 w 2979"/>
                <a:gd name="T65" fmla="*/ 1386 h 2771"/>
                <a:gd name="T66" fmla="*/ 1636 w 2979"/>
                <a:gd name="T67" fmla="*/ 2416 h 2771"/>
                <a:gd name="T68" fmla="*/ 2611 w 2979"/>
                <a:gd name="T69" fmla="*/ 1386 h 2771"/>
                <a:gd name="T70" fmla="*/ 2613 w 2979"/>
                <a:gd name="T71" fmla="*/ 1386 h 2771"/>
                <a:gd name="T72" fmla="*/ 1933 w 2979"/>
                <a:gd name="T73" fmla="*/ 147 h 2771"/>
                <a:gd name="T74" fmla="*/ 2873 w 2979"/>
                <a:gd name="T75" fmla="*/ 1386 h 2771"/>
                <a:gd name="T76" fmla="*/ 1636 w 2979"/>
                <a:gd name="T77" fmla="*/ 2660 h 27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2979" h="2771">
                  <a:moveTo>
                    <a:pt x="2979" y="1386"/>
                  </a:moveTo>
                  <a:cubicBezTo>
                    <a:pt x="2979" y="610"/>
                    <a:pt x="2382" y="2"/>
                    <a:pt x="1619" y="2"/>
                  </a:cubicBezTo>
                  <a:cubicBezTo>
                    <a:pt x="1606" y="3"/>
                    <a:pt x="1586" y="2"/>
                    <a:pt x="1562" y="2"/>
                  </a:cubicBezTo>
                  <a:cubicBezTo>
                    <a:pt x="1446" y="1"/>
                    <a:pt x="1328" y="0"/>
                    <a:pt x="1279" y="6"/>
                  </a:cubicBezTo>
                  <a:cubicBezTo>
                    <a:pt x="545" y="38"/>
                    <a:pt x="0" y="620"/>
                    <a:pt x="0" y="1386"/>
                  </a:cubicBezTo>
                  <a:cubicBezTo>
                    <a:pt x="0" y="2162"/>
                    <a:pt x="604" y="2770"/>
                    <a:pt x="1375" y="2770"/>
                  </a:cubicBezTo>
                  <a:cubicBezTo>
                    <a:pt x="1390" y="2770"/>
                    <a:pt x="1408" y="2770"/>
                    <a:pt x="1429" y="2770"/>
                  </a:cubicBezTo>
                  <a:cubicBezTo>
                    <a:pt x="1456" y="2771"/>
                    <a:pt x="1486" y="2771"/>
                    <a:pt x="1516" y="2771"/>
                  </a:cubicBezTo>
                  <a:cubicBezTo>
                    <a:pt x="1563" y="2771"/>
                    <a:pt x="1608" y="2770"/>
                    <a:pt x="1639" y="2766"/>
                  </a:cubicBezTo>
                  <a:cubicBezTo>
                    <a:pt x="2403" y="2765"/>
                    <a:pt x="2979" y="2172"/>
                    <a:pt x="2979" y="1386"/>
                  </a:cubicBezTo>
                  <a:moveTo>
                    <a:pt x="106" y="1386"/>
                  </a:moveTo>
                  <a:cubicBezTo>
                    <a:pt x="106" y="659"/>
                    <a:pt x="638" y="111"/>
                    <a:pt x="1343" y="111"/>
                  </a:cubicBezTo>
                  <a:cubicBezTo>
                    <a:pt x="2028" y="111"/>
                    <a:pt x="2506" y="635"/>
                    <a:pt x="2506" y="1386"/>
                  </a:cubicBezTo>
                  <a:cubicBezTo>
                    <a:pt x="2504" y="1386"/>
                    <a:pt x="2504" y="1386"/>
                    <a:pt x="2504" y="1386"/>
                  </a:cubicBezTo>
                  <a:cubicBezTo>
                    <a:pt x="2504" y="1864"/>
                    <a:pt x="2196" y="2236"/>
                    <a:pt x="1768" y="2300"/>
                  </a:cubicBezTo>
                  <a:cubicBezTo>
                    <a:pt x="2022" y="2137"/>
                    <a:pt x="2232" y="1810"/>
                    <a:pt x="2244" y="1362"/>
                  </a:cubicBezTo>
                  <a:cubicBezTo>
                    <a:pt x="2252" y="1059"/>
                    <a:pt x="2158" y="791"/>
                    <a:pt x="1981" y="609"/>
                  </a:cubicBezTo>
                  <a:cubicBezTo>
                    <a:pt x="1819" y="443"/>
                    <a:pt x="1598" y="355"/>
                    <a:pt x="1343" y="355"/>
                  </a:cubicBezTo>
                  <a:cubicBezTo>
                    <a:pt x="1034" y="355"/>
                    <a:pt x="769" y="483"/>
                    <a:pt x="579" y="724"/>
                  </a:cubicBezTo>
                  <a:cubicBezTo>
                    <a:pt x="432" y="909"/>
                    <a:pt x="341" y="1164"/>
                    <a:pt x="341" y="1388"/>
                  </a:cubicBezTo>
                  <a:cubicBezTo>
                    <a:pt x="341" y="1941"/>
                    <a:pt x="602" y="2388"/>
                    <a:pt x="1011" y="2612"/>
                  </a:cubicBezTo>
                  <a:cubicBezTo>
                    <a:pt x="482" y="2458"/>
                    <a:pt x="106" y="1974"/>
                    <a:pt x="106" y="1386"/>
                  </a:cubicBezTo>
                  <a:moveTo>
                    <a:pt x="1453" y="468"/>
                  </a:moveTo>
                  <a:cubicBezTo>
                    <a:pt x="1632" y="489"/>
                    <a:pt x="1787" y="562"/>
                    <a:pt x="1904" y="683"/>
                  </a:cubicBezTo>
                  <a:cubicBezTo>
                    <a:pt x="2062" y="845"/>
                    <a:pt x="2145" y="1085"/>
                    <a:pt x="2138" y="1359"/>
                  </a:cubicBezTo>
                  <a:cubicBezTo>
                    <a:pt x="2127" y="1754"/>
                    <a:pt x="1901" y="2215"/>
                    <a:pt x="1500" y="2299"/>
                  </a:cubicBezTo>
                  <a:cubicBezTo>
                    <a:pt x="1091" y="2234"/>
                    <a:pt x="817" y="1877"/>
                    <a:pt x="817" y="1386"/>
                  </a:cubicBezTo>
                  <a:cubicBezTo>
                    <a:pt x="817" y="907"/>
                    <a:pt x="1066" y="548"/>
                    <a:pt x="1453" y="468"/>
                  </a:cubicBezTo>
                  <a:moveTo>
                    <a:pt x="1636" y="2660"/>
                  </a:moveTo>
                  <a:cubicBezTo>
                    <a:pt x="947" y="2660"/>
                    <a:pt x="448" y="2125"/>
                    <a:pt x="448" y="1388"/>
                  </a:cubicBezTo>
                  <a:cubicBezTo>
                    <a:pt x="448" y="1186"/>
                    <a:pt x="530" y="957"/>
                    <a:pt x="662" y="790"/>
                  </a:cubicBezTo>
                  <a:cubicBezTo>
                    <a:pt x="788" y="631"/>
                    <a:pt x="950" y="527"/>
                    <a:pt x="1138" y="484"/>
                  </a:cubicBezTo>
                  <a:cubicBezTo>
                    <a:pt x="871" y="659"/>
                    <a:pt x="710" y="985"/>
                    <a:pt x="710" y="1386"/>
                  </a:cubicBezTo>
                  <a:cubicBezTo>
                    <a:pt x="710" y="1992"/>
                    <a:pt x="1091" y="2416"/>
                    <a:pt x="1636" y="2416"/>
                  </a:cubicBezTo>
                  <a:cubicBezTo>
                    <a:pt x="2191" y="2416"/>
                    <a:pt x="2611" y="1973"/>
                    <a:pt x="2611" y="1386"/>
                  </a:cubicBezTo>
                  <a:cubicBezTo>
                    <a:pt x="2613" y="1386"/>
                    <a:pt x="2613" y="1386"/>
                    <a:pt x="2613" y="1386"/>
                  </a:cubicBezTo>
                  <a:cubicBezTo>
                    <a:pt x="2613" y="821"/>
                    <a:pt x="2347" y="367"/>
                    <a:pt x="1933" y="147"/>
                  </a:cubicBezTo>
                  <a:cubicBezTo>
                    <a:pt x="2479" y="286"/>
                    <a:pt x="2873" y="780"/>
                    <a:pt x="2873" y="1386"/>
                  </a:cubicBezTo>
                  <a:cubicBezTo>
                    <a:pt x="2873" y="2112"/>
                    <a:pt x="2341" y="2660"/>
                    <a:pt x="1636" y="266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sp>
        <p:nvSpPr>
          <p:cNvPr id="22" name="Text Placeholder 21"/>
          <p:cNvSpPr>
            <a:spLocks noGrp="1"/>
          </p:cNvSpPr>
          <p:nvPr>
            <p:ph type="body" sz="quarter" idx="13" hasCustomPrompt="1"/>
          </p:nvPr>
        </p:nvSpPr>
        <p:spPr>
          <a:xfrm>
            <a:off x="438150" y="3086100"/>
            <a:ext cx="5667375" cy="838200"/>
          </a:xfrm>
        </p:spPr>
        <p:txBody>
          <a:bodyPr>
            <a:noAutofit/>
          </a:bodyPr>
          <a:lstStyle>
            <a:lvl1pPr marL="0" indent="0">
              <a:buFont typeface="Arial" panose="020B0604020202020204" pitchFamily="34" charset="0"/>
              <a:buNone/>
              <a:defRPr sz="1800" b="0">
                <a:solidFill>
                  <a:schemeClr val="bg1"/>
                </a:solidFill>
                <a:latin typeface="+mj-lt"/>
              </a:defRPr>
            </a:lvl1pPr>
            <a:lvl2pPr marL="0" indent="0">
              <a:buFont typeface="Arial" panose="020B0604020202020204" pitchFamily="34" charset="0"/>
              <a:buNone/>
              <a:defRPr sz="1400" b="0">
                <a:solidFill>
                  <a:schemeClr val="bg1"/>
                </a:solidFill>
                <a:latin typeface="+mn-lt"/>
              </a:defRPr>
            </a:lvl2pPr>
            <a:lvl3pPr marL="0" indent="0">
              <a:buNone/>
              <a:defRPr sz="1400" b="0">
                <a:solidFill>
                  <a:schemeClr val="bg1"/>
                </a:solidFill>
                <a:latin typeface="+mn-lt"/>
              </a:defRPr>
            </a:lvl3pPr>
            <a:lvl4pPr marL="0" indent="0">
              <a:buNone/>
              <a:defRPr sz="1400" b="0">
                <a:solidFill>
                  <a:schemeClr val="bg1"/>
                </a:solidFill>
                <a:latin typeface="+mn-lt"/>
              </a:defRPr>
            </a:lvl4pPr>
            <a:lvl5pPr marL="0" indent="0">
              <a:buNone/>
              <a:defRPr sz="1400" b="0">
                <a:solidFill>
                  <a:schemeClr val="bg1"/>
                </a:solidFill>
                <a:latin typeface="+mn-lt"/>
              </a:defRPr>
            </a:lvl5pPr>
          </a:lstStyle>
          <a:p>
            <a:pPr lvl="0"/>
            <a:r>
              <a:rPr lang="en-US" dirty="0" smtClean="0"/>
              <a:t>Date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8726096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inal 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47" y="820"/>
            <a:ext cx="12190540" cy="6857178"/>
          </a:xfrm>
          <a:prstGeom prst="rect">
            <a:avLst/>
          </a:prstGeom>
        </p:spPr>
      </p:pic>
      <p:grpSp>
        <p:nvGrpSpPr>
          <p:cNvPr id="8" name="Group 7"/>
          <p:cNvGrpSpPr>
            <a:grpSpLocks noChangeAspect="1"/>
          </p:cNvGrpSpPr>
          <p:nvPr userDrawn="1"/>
        </p:nvGrpSpPr>
        <p:grpSpPr>
          <a:xfrm>
            <a:off x="438149" y="6230422"/>
            <a:ext cx="1476000" cy="196205"/>
            <a:chOff x="6905625" y="4194175"/>
            <a:chExt cx="3152775" cy="419100"/>
          </a:xfrm>
          <a:solidFill>
            <a:schemeClr val="bg1"/>
          </a:solidFill>
        </p:grpSpPr>
        <p:sp>
          <p:nvSpPr>
            <p:cNvPr id="9" name="Freeform 6"/>
            <p:cNvSpPr>
              <a:spLocks noEditPoints="1"/>
            </p:cNvSpPr>
            <p:nvPr userDrawn="1"/>
          </p:nvSpPr>
          <p:spPr bwMode="auto">
            <a:xfrm>
              <a:off x="7824788" y="4200525"/>
              <a:ext cx="295275" cy="406400"/>
            </a:xfrm>
            <a:custGeom>
              <a:avLst/>
              <a:gdLst>
                <a:gd name="T0" fmla="*/ 174 w 186"/>
                <a:gd name="T1" fmla="*/ 11 h 256"/>
                <a:gd name="T2" fmla="*/ 174 w 186"/>
                <a:gd name="T3" fmla="*/ 32 h 256"/>
                <a:gd name="T4" fmla="*/ 118 w 186"/>
                <a:gd name="T5" fmla="*/ 32 h 256"/>
                <a:gd name="T6" fmla="*/ 106 w 186"/>
                <a:gd name="T7" fmla="*/ 32 h 256"/>
                <a:gd name="T8" fmla="*/ 106 w 186"/>
                <a:gd name="T9" fmla="*/ 44 h 256"/>
                <a:gd name="T10" fmla="*/ 106 w 186"/>
                <a:gd name="T11" fmla="*/ 245 h 256"/>
                <a:gd name="T12" fmla="*/ 79 w 186"/>
                <a:gd name="T13" fmla="*/ 245 h 256"/>
                <a:gd name="T14" fmla="*/ 79 w 186"/>
                <a:gd name="T15" fmla="*/ 44 h 256"/>
                <a:gd name="T16" fmla="*/ 79 w 186"/>
                <a:gd name="T17" fmla="*/ 32 h 256"/>
                <a:gd name="T18" fmla="*/ 68 w 186"/>
                <a:gd name="T19" fmla="*/ 32 h 256"/>
                <a:gd name="T20" fmla="*/ 11 w 186"/>
                <a:gd name="T21" fmla="*/ 32 h 256"/>
                <a:gd name="T22" fmla="*/ 11 w 186"/>
                <a:gd name="T23" fmla="*/ 11 h 256"/>
                <a:gd name="T24" fmla="*/ 174 w 186"/>
                <a:gd name="T25" fmla="*/ 11 h 256"/>
                <a:gd name="T26" fmla="*/ 186 w 186"/>
                <a:gd name="T27" fmla="*/ 0 h 256"/>
                <a:gd name="T28" fmla="*/ 0 w 186"/>
                <a:gd name="T29" fmla="*/ 0 h 256"/>
                <a:gd name="T30" fmla="*/ 0 w 186"/>
                <a:gd name="T31" fmla="*/ 44 h 256"/>
                <a:gd name="T32" fmla="*/ 68 w 186"/>
                <a:gd name="T33" fmla="*/ 44 h 256"/>
                <a:gd name="T34" fmla="*/ 68 w 186"/>
                <a:gd name="T35" fmla="*/ 256 h 256"/>
                <a:gd name="T36" fmla="*/ 118 w 186"/>
                <a:gd name="T37" fmla="*/ 256 h 256"/>
                <a:gd name="T38" fmla="*/ 118 w 186"/>
                <a:gd name="T39" fmla="*/ 44 h 256"/>
                <a:gd name="T40" fmla="*/ 186 w 186"/>
                <a:gd name="T41" fmla="*/ 44 h 256"/>
                <a:gd name="T42" fmla="*/ 186 w 186"/>
                <a:gd name="T43" fmla="*/ 0 h 2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86" h="256">
                  <a:moveTo>
                    <a:pt x="174" y="11"/>
                  </a:moveTo>
                  <a:lnTo>
                    <a:pt x="174" y="32"/>
                  </a:lnTo>
                  <a:lnTo>
                    <a:pt x="118" y="32"/>
                  </a:lnTo>
                  <a:lnTo>
                    <a:pt x="106" y="32"/>
                  </a:lnTo>
                  <a:lnTo>
                    <a:pt x="106" y="44"/>
                  </a:lnTo>
                  <a:lnTo>
                    <a:pt x="106" y="245"/>
                  </a:lnTo>
                  <a:lnTo>
                    <a:pt x="79" y="245"/>
                  </a:lnTo>
                  <a:lnTo>
                    <a:pt x="79" y="44"/>
                  </a:lnTo>
                  <a:lnTo>
                    <a:pt x="79" y="32"/>
                  </a:lnTo>
                  <a:lnTo>
                    <a:pt x="68" y="32"/>
                  </a:lnTo>
                  <a:lnTo>
                    <a:pt x="11" y="32"/>
                  </a:lnTo>
                  <a:lnTo>
                    <a:pt x="11" y="11"/>
                  </a:lnTo>
                  <a:lnTo>
                    <a:pt x="174" y="11"/>
                  </a:lnTo>
                  <a:close/>
                  <a:moveTo>
                    <a:pt x="186" y="0"/>
                  </a:moveTo>
                  <a:lnTo>
                    <a:pt x="0" y="0"/>
                  </a:lnTo>
                  <a:lnTo>
                    <a:pt x="0" y="44"/>
                  </a:lnTo>
                  <a:lnTo>
                    <a:pt x="68" y="44"/>
                  </a:lnTo>
                  <a:lnTo>
                    <a:pt x="68" y="256"/>
                  </a:lnTo>
                  <a:lnTo>
                    <a:pt x="118" y="256"/>
                  </a:lnTo>
                  <a:lnTo>
                    <a:pt x="118" y="44"/>
                  </a:lnTo>
                  <a:lnTo>
                    <a:pt x="186" y="44"/>
                  </a:lnTo>
                  <a:lnTo>
                    <a:pt x="186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" name="Freeform 9"/>
            <p:cNvSpPr>
              <a:spLocks noEditPoints="1"/>
            </p:cNvSpPr>
            <p:nvPr userDrawn="1"/>
          </p:nvSpPr>
          <p:spPr bwMode="auto">
            <a:xfrm>
              <a:off x="8953500" y="4200525"/>
              <a:ext cx="404813" cy="406400"/>
            </a:xfrm>
            <a:custGeom>
              <a:avLst/>
              <a:gdLst>
                <a:gd name="T0" fmla="*/ 138 w 255"/>
                <a:gd name="T1" fmla="*/ 11 h 256"/>
                <a:gd name="T2" fmla="*/ 238 w 255"/>
                <a:gd name="T3" fmla="*/ 245 h 256"/>
                <a:gd name="T4" fmla="*/ 211 w 255"/>
                <a:gd name="T5" fmla="*/ 245 h 256"/>
                <a:gd name="T6" fmla="*/ 189 w 255"/>
                <a:gd name="T7" fmla="*/ 195 h 256"/>
                <a:gd name="T8" fmla="*/ 187 w 255"/>
                <a:gd name="T9" fmla="*/ 188 h 256"/>
                <a:gd name="T10" fmla="*/ 179 w 255"/>
                <a:gd name="T11" fmla="*/ 188 h 256"/>
                <a:gd name="T12" fmla="*/ 76 w 255"/>
                <a:gd name="T13" fmla="*/ 188 h 256"/>
                <a:gd name="T14" fmla="*/ 69 w 255"/>
                <a:gd name="T15" fmla="*/ 188 h 256"/>
                <a:gd name="T16" fmla="*/ 66 w 255"/>
                <a:gd name="T17" fmla="*/ 195 h 256"/>
                <a:gd name="T18" fmla="*/ 44 w 255"/>
                <a:gd name="T19" fmla="*/ 245 h 256"/>
                <a:gd name="T20" fmla="*/ 17 w 255"/>
                <a:gd name="T21" fmla="*/ 245 h 256"/>
                <a:gd name="T22" fmla="*/ 117 w 255"/>
                <a:gd name="T23" fmla="*/ 11 h 256"/>
                <a:gd name="T24" fmla="*/ 138 w 255"/>
                <a:gd name="T25" fmla="*/ 11 h 256"/>
                <a:gd name="T26" fmla="*/ 78 w 255"/>
                <a:gd name="T27" fmla="*/ 167 h 256"/>
                <a:gd name="T28" fmla="*/ 95 w 255"/>
                <a:gd name="T29" fmla="*/ 167 h 256"/>
                <a:gd name="T30" fmla="*/ 160 w 255"/>
                <a:gd name="T31" fmla="*/ 167 h 256"/>
                <a:gd name="T32" fmla="*/ 177 w 255"/>
                <a:gd name="T33" fmla="*/ 167 h 256"/>
                <a:gd name="T34" fmla="*/ 170 w 255"/>
                <a:gd name="T35" fmla="*/ 151 h 256"/>
                <a:gd name="T36" fmla="*/ 138 w 255"/>
                <a:gd name="T37" fmla="*/ 75 h 256"/>
                <a:gd name="T38" fmla="*/ 127 w 255"/>
                <a:gd name="T39" fmla="*/ 51 h 256"/>
                <a:gd name="T40" fmla="*/ 117 w 255"/>
                <a:gd name="T41" fmla="*/ 75 h 256"/>
                <a:gd name="T42" fmla="*/ 84 w 255"/>
                <a:gd name="T43" fmla="*/ 151 h 256"/>
                <a:gd name="T44" fmla="*/ 78 w 255"/>
                <a:gd name="T45" fmla="*/ 167 h 256"/>
                <a:gd name="T46" fmla="*/ 145 w 255"/>
                <a:gd name="T47" fmla="*/ 0 h 256"/>
                <a:gd name="T48" fmla="*/ 110 w 255"/>
                <a:gd name="T49" fmla="*/ 0 h 256"/>
                <a:gd name="T50" fmla="*/ 0 w 255"/>
                <a:gd name="T51" fmla="*/ 256 h 256"/>
                <a:gd name="T52" fmla="*/ 52 w 255"/>
                <a:gd name="T53" fmla="*/ 256 h 256"/>
                <a:gd name="T54" fmla="*/ 76 w 255"/>
                <a:gd name="T55" fmla="*/ 199 h 256"/>
                <a:gd name="T56" fmla="*/ 179 w 255"/>
                <a:gd name="T57" fmla="*/ 199 h 256"/>
                <a:gd name="T58" fmla="*/ 203 w 255"/>
                <a:gd name="T59" fmla="*/ 256 h 256"/>
                <a:gd name="T60" fmla="*/ 255 w 255"/>
                <a:gd name="T61" fmla="*/ 256 h 256"/>
                <a:gd name="T62" fmla="*/ 145 w 255"/>
                <a:gd name="T63" fmla="*/ 0 h 256"/>
                <a:gd name="T64" fmla="*/ 95 w 255"/>
                <a:gd name="T65" fmla="*/ 156 h 256"/>
                <a:gd name="T66" fmla="*/ 127 w 255"/>
                <a:gd name="T67" fmla="*/ 80 h 256"/>
                <a:gd name="T68" fmla="*/ 160 w 255"/>
                <a:gd name="T69" fmla="*/ 156 h 256"/>
                <a:gd name="T70" fmla="*/ 95 w 255"/>
                <a:gd name="T71" fmla="*/ 156 h 2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255" h="256">
                  <a:moveTo>
                    <a:pt x="138" y="11"/>
                  </a:moveTo>
                  <a:lnTo>
                    <a:pt x="238" y="245"/>
                  </a:lnTo>
                  <a:lnTo>
                    <a:pt x="211" y="245"/>
                  </a:lnTo>
                  <a:lnTo>
                    <a:pt x="189" y="195"/>
                  </a:lnTo>
                  <a:lnTo>
                    <a:pt x="187" y="188"/>
                  </a:lnTo>
                  <a:lnTo>
                    <a:pt x="179" y="188"/>
                  </a:lnTo>
                  <a:lnTo>
                    <a:pt x="76" y="188"/>
                  </a:lnTo>
                  <a:lnTo>
                    <a:pt x="69" y="188"/>
                  </a:lnTo>
                  <a:lnTo>
                    <a:pt x="66" y="195"/>
                  </a:lnTo>
                  <a:lnTo>
                    <a:pt x="44" y="245"/>
                  </a:lnTo>
                  <a:lnTo>
                    <a:pt x="17" y="245"/>
                  </a:lnTo>
                  <a:lnTo>
                    <a:pt x="117" y="11"/>
                  </a:lnTo>
                  <a:lnTo>
                    <a:pt x="138" y="11"/>
                  </a:lnTo>
                  <a:close/>
                  <a:moveTo>
                    <a:pt x="78" y="167"/>
                  </a:moveTo>
                  <a:lnTo>
                    <a:pt x="95" y="167"/>
                  </a:lnTo>
                  <a:lnTo>
                    <a:pt x="160" y="167"/>
                  </a:lnTo>
                  <a:lnTo>
                    <a:pt x="177" y="167"/>
                  </a:lnTo>
                  <a:lnTo>
                    <a:pt x="170" y="151"/>
                  </a:lnTo>
                  <a:lnTo>
                    <a:pt x="138" y="75"/>
                  </a:lnTo>
                  <a:lnTo>
                    <a:pt x="127" y="51"/>
                  </a:lnTo>
                  <a:lnTo>
                    <a:pt x="117" y="75"/>
                  </a:lnTo>
                  <a:lnTo>
                    <a:pt x="84" y="151"/>
                  </a:lnTo>
                  <a:lnTo>
                    <a:pt x="78" y="167"/>
                  </a:lnTo>
                  <a:close/>
                  <a:moveTo>
                    <a:pt x="145" y="0"/>
                  </a:moveTo>
                  <a:lnTo>
                    <a:pt x="110" y="0"/>
                  </a:lnTo>
                  <a:lnTo>
                    <a:pt x="0" y="256"/>
                  </a:lnTo>
                  <a:lnTo>
                    <a:pt x="52" y="256"/>
                  </a:lnTo>
                  <a:lnTo>
                    <a:pt x="76" y="199"/>
                  </a:lnTo>
                  <a:lnTo>
                    <a:pt x="179" y="199"/>
                  </a:lnTo>
                  <a:lnTo>
                    <a:pt x="203" y="256"/>
                  </a:lnTo>
                  <a:lnTo>
                    <a:pt x="255" y="256"/>
                  </a:lnTo>
                  <a:lnTo>
                    <a:pt x="145" y="0"/>
                  </a:lnTo>
                  <a:close/>
                  <a:moveTo>
                    <a:pt x="95" y="156"/>
                  </a:moveTo>
                  <a:lnTo>
                    <a:pt x="127" y="80"/>
                  </a:lnTo>
                  <a:lnTo>
                    <a:pt x="160" y="156"/>
                  </a:lnTo>
                  <a:lnTo>
                    <a:pt x="95" y="15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1" name="Freeform 5"/>
            <p:cNvSpPr>
              <a:spLocks noEditPoints="1"/>
            </p:cNvSpPr>
            <p:nvPr userDrawn="1"/>
          </p:nvSpPr>
          <p:spPr bwMode="auto">
            <a:xfrm>
              <a:off x="7410450" y="4200525"/>
              <a:ext cx="350838" cy="412750"/>
            </a:xfrm>
            <a:custGeom>
              <a:avLst/>
              <a:gdLst>
                <a:gd name="T0" fmla="*/ 2198 w 2316"/>
                <a:gd name="T1" fmla="*/ 117 h 2741"/>
                <a:gd name="T2" fmla="*/ 2198 w 2316"/>
                <a:gd name="T3" fmla="*/ 1563 h 2741"/>
                <a:gd name="T4" fmla="*/ 1890 w 2316"/>
                <a:gd name="T5" fmla="*/ 2375 h 2741"/>
                <a:gd name="T6" fmla="*/ 1158 w 2316"/>
                <a:gd name="T7" fmla="*/ 2624 h 2741"/>
                <a:gd name="T8" fmla="*/ 425 w 2316"/>
                <a:gd name="T9" fmla="*/ 2376 h 2741"/>
                <a:gd name="T10" fmla="*/ 117 w 2316"/>
                <a:gd name="T11" fmla="*/ 1563 h 2741"/>
                <a:gd name="T12" fmla="*/ 117 w 2316"/>
                <a:gd name="T13" fmla="*/ 117 h 2741"/>
                <a:gd name="T14" fmla="*/ 404 w 2316"/>
                <a:gd name="T15" fmla="*/ 117 h 2741"/>
                <a:gd name="T16" fmla="*/ 404 w 2316"/>
                <a:gd name="T17" fmla="*/ 1602 h 2741"/>
                <a:gd name="T18" fmla="*/ 618 w 2316"/>
                <a:gd name="T19" fmla="*/ 2189 h 2741"/>
                <a:gd name="T20" fmla="*/ 1158 w 2316"/>
                <a:gd name="T21" fmla="*/ 2395 h 2741"/>
                <a:gd name="T22" fmla="*/ 1698 w 2316"/>
                <a:gd name="T23" fmla="*/ 2189 h 2741"/>
                <a:gd name="T24" fmla="*/ 1912 w 2316"/>
                <a:gd name="T25" fmla="*/ 1602 h 2741"/>
                <a:gd name="T26" fmla="*/ 1912 w 2316"/>
                <a:gd name="T27" fmla="*/ 117 h 2741"/>
                <a:gd name="T28" fmla="*/ 2198 w 2316"/>
                <a:gd name="T29" fmla="*/ 117 h 2741"/>
                <a:gd name="T30" fmla="*/ 2316 w 2316"/>
                <a:gd name="T31" fmla="*/ 0 h 2741"/>
                <a:gd name="T32" fmla="*/ 1794 w 2316"/>
                <a:gd name="T33" fmla="*/ 0 h 2741"/>
                <a:gd name="T34" fmla="*/ 1794 w 2316"/>
                <a:gd name="T35" fmla="*/ 1602 h 2741"/>
                <a:gd name="T36" fmla="*/ 1617 w 2316"/>
                <a:gd name="T37" fmla="*/ 2104 h 2741"/>
                <a:gd name="T38" fmla="*/ 1158 w 2316"/>
                <a:gd name="T39" fmla="*/ 2277 h 2741"/>
                <a:gd name="T40" fmla="*/ 698 w 2316"/>
                <a:gd name="T41" fmla="*/ 2104 h 2741"/>
                <a:gd name="T42" fmla="*/ 521 w 2316"/>
                <a:gd name="T43" fmla="*/ 1602 h 2741"/>
                <a:gd name="T44" fmla="*/ 521 w 2316"/>
                <a:gd name="T45" fmla="*/ 0 h 2741"/>
                <a:gd name="T46" fmla="*/ 0 w 2316"/>
                <a:gd name="T47" fmla="*/ 0 h 2741"/>
                <a:gd name="T48" fmla="*/ 0 w 2316"/>
                <a:gd name="T49" fmla="*/ 1563 h 2741"/>
                <a:gd name="T50" fmla="*/ 347 w 2316"/>
                <a:gd name="T51" fmla="*/ 2463 h 2741"/>
                <a:gd name="T52" fmla="*/ 1158 w 2316"/>
                <a:gd name="T53" fmla="*/ 2741 h 2741"/>
                <a:gd name="T54" fmla="*/ 1968 w 2316"/>
                <a:gd name="T55" fmla="*/ 2463 h 2741"/>
                <a:gd name="T56" fmla="*/ 2316 w 2316"/>
                <a:gd name="T57" fmla="*/ 1563 h 2741"/>
                <a:gd name="T58" fmla="*/ 2316 w 2316"/>
                <a:gd name="T59" fmla="*/ 0 h 27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2316" h="2741">
                  <a:moveTo>
                    <a:pt x="2198" y="117"/>
                  </a:moveTo>
                  <a:cubicBezTo>
                    <a:pt x="2198" y="1563"/>
                    <a:pt x="2198" y="1563"/>
                    <a:pt x="2198" y="1563"/>
                  </a:cubicBezTo>
                  <a:cubicBezTo>
                    <a:pt x="2198" y="1924"/>
                    <a:pt x="2098" y="2189"/>
                    <a:pt x="1890" y="2375"/>
                  </a:cubicBezTo>
                  <a:cubicBezTo>
                    <a:pt x="1713" y="2533"/>
                    <a:pt x="1446" y="2624"/>
                    <a:pt x="1158" y="2624"/>
                  </a:cubicBezTo>
                  <a:cubicBezTo>
                    <a:pt x="870" y="2624"/>
                    <a:pt x="602" y="2533"/>
                    <a:pt x="425" y="2376"/>
                  </a:cubicBezTo>
                  <a:cubicBezTo>
                    <a:pt x="218" y="2190"/>
                    <a:pt x="117" y="1924"/>
                    <a:pt x="117" y="1563"/>
                  </a:cubicBezTo>
                  <a:cubicBezTo>
                    <a:pt x="117" y="117"/>
                    <a:pt x="117" y="117"/>
                    <a:pt x="117" y="117"/>
                  </a:cubicBezTo>
                  <a:cubicBezTo>
                    <a:pt x="404" y="117"/>
                    <a:pt x="404" y="117"/>
                    <a:pt x="404" y="117"/>
                  </a:cubicBezTo>
                  <a:cubicBezTo>
                    <a:pt x="404" y="1602"/>
                    <a:pt x="404" y="1602"/>
                    <a:pt x="404" y="1602"/>
                  </a:cubicBezTo>
                  <a:cubicBezTo>
                    <a:pt x="404" y="1866"/>
                    <a:pt x="472" y="2052"/>
                    <a:pt x="618" y="2189"/>
                  </a:cubicBezTo>
                  <a:cubicBezTo>
                    <a:pt x="756" y="2321"/>
                    <a:pt x="947" y="2395"/>
                    <a:pt x="1158" y="2395"/>
                  </a:cubicBezTo>
                  <a:cubicBezTo>
                    <a:pt x="1368" y="2395"/>
                    <a:pt x="1560" y="2321"/>
                    <a:pt x="1698" y="2189"/>
                  </a:cubicBezTo>
                  <a:cubicBezTo>
                    <a:pt x="1844" y="2052"/>
                    <a:pt x="1912" y="1866"/>
                    <a:pt x="1912" y="1602"/>
                  </a:cubicBezTo>
                  <a:cubicBezTo>
                    <a:pt x="1912" y="117"/>
                    <a:pt x="1912" y="117"/>
                    <a:pt x="1912" y="117"/>
                  </a:cubicBezTo>
                  <a:cubicBezTo>
                    <a:pt x="2198" y="117"/>
                    <a:pt x="2198" y="117"/>
                    <a:pt x="2198" y="117"/>
                  </a:cubicBezTo>
                  <a:moveTo>
                    <a:pt x="2316" y="0"/>
                  </a:moveTo>
                  <a:cubicBezTo>
                    <a:pt x="1794" y="0"/>
                    <a:pt x="1794" y="0"/>
                    <a:pt x="1794" y="0"/>
                  </a:cubicBezTo>
                  <a:cubicBezTo>
                    <a:pt x="1794" y="1602"/>
                    <a:pt x="1794" y="1602"/>
                    <a:pt x="1794" y="1602"/>
                  </a:cubicBezTo>
                  <a:cubicBezTo>
                    <a:pt x="1794" y="1849"/>
                    <a:pt x="1729" y="2000"/>
                    <a:pt x="1617" y="2104"/>
                  </a:cubicBezTo>
                  <a:cubicBezTo>
                    <a:pt x="1501" y="2216"/>
                    <a:pt x="1339" y="2277"/>
                    <a:pt x="1158" y="2277"/>
                  </a:cubicBezTo>
                  <a:cubicBezTo>
                    <a:pt x="976" y="2277"/>
                    <a:pt x="814" y="2216"/>
                    <a:pt x="698" y="2104"/>
                  </a:cubicBezTo>
                  <a:cubicBezTo>
                    <a:pt x="586" y="2000"/>
                    <a:pt x="521" y="1849"/>
                    <a:pt x="521" y="1602"/>
                  </a:cubicBezTo>
                  <a:cubicBezTo>
                    <a:pt x="521" y="0"/>
                    <a:pt x="521" y="0"/>
                    <a:pt x="52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563"/>
                    <a:pt x="0" y="1563"/>
                    <a:pt x="0" y="1563"/>
                  </a:cubicBezTo>
                  <a:cubicBezTo>
                    <a:pt x="0" y="1976"/>
                    <a:pt x="123" y="2262"/>
                    <a:pt x="347" y="2463"/>
                  </a:cubicBezTo>
                  <a:cubicBezTo>
                    <a:pt x="556" y="2648"/>
                    <a:pt x="853" y="2741"/>
                    <a:pt x="1158" y="2741"/>
                  </a:cubicBezTo>
                  <a:cubicBezTo>
                    <a:pt x="1463" y="2741"/>
                    <a:pt x="1760" y="2648"/>
                    <a:pt x="1968" y="2463"/>
                  </a:cubicBezTo>
                  <a:cubicBezTo>
                    <a:pt x="2192" y="2262"/>
                    <a:pt x="2316" y="1976"/>
                    <a:pt x="2316" y="1563"/>
                  </a:cubicBezTo>
                  <a:lnTo>
                    <a:pt x="2316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2" name="Freeform 7"/>
            <p:cNvSpPr>
              <a:spLocks noEditPoints="1"/>
            </p:cNvSpPr>
            <p:nvPr userDrawn="1"/>
          </p:nvSpPr>
          <p:spPr bwMode="auto">
            <a:xfrm>
              <a:off x="8145463" y="4194175"/>
              <a:ext cx="285750" cy="419100"/>
            </a:xfrm>
            <a:custGeom>
              <a:avLst/>
              <a:gdLst>
                <a:gd name="T0" fmla="*/ 1016 w 1892"/>
                <a:gd name="T1" fmla="*/ 117 h 2779"/>
                <a:gd name="T2" fmla="*/ 1635 w 1892"/>
                <a:gd name="T3" fmla="*/ 284 h 2779"/>
                <a:gd name="T4" fmla="*/ 1502 w 1892"/>
                <a:gd name="T5" fmla="*/ 474 h 2779"/>
                <a:gd name="T6" fmla="*/ 1062 w 1892"/>
                <a:gd name="T7" fmla="*/ 346 h 2779"/>
                <a:gd name="T8" fmla="*/ 528 w 1892"/>
                <a:gd name="T9" fmla="*/ 756 h 2779"/>
                <a:gd name="T10" fmla="*/ 1057 w 1892"/>
                <a:gd name="T11" fmla="*/ 1224 h 2779"/>
                <a:gd name="T12" fmla="*/ 1775 w 1892"/>
                <a:gd name="T13" fmla="*/ 1968 h 2779"/>
                <a:gd name="T14" fmla="*/ 977 w 1892"/>
                <a:gd name="T15" fmla="*/ 2662 h 2779"/>
                <a:gd name="T16" fmla="*/ 171 w 1892"/>
                <a:gd name="T17" fmla="*/ 2365 h 2779"/>
                <a:gd name="T18" fmla="*/ 343 w 1892"/>
                <a:gd name="T19" fmla="*/ 2185 h 2779"/>
                <a:gd name="T20" fmla="*/ 977 w 1892"/>
                <a:gd name="T21" fmla="*/ 2433 h 2779"/>
                <a:gd name="T22" fmla="*/ 1488 w 1892"/>
                <a:gd name="T23" fmla="*/ 1976 h 2779"/>
                <a:gd name="T24" fmla="*/ 906 w 1892"/>
                <a:gd name="T25" fmla="*/ 1427 h 2779"/>
                <a:gd name="T26" fmla="*/ 565 w 1892"/>
                <a:gd name="T27" fmla="*/ 1272 h 2779"/>
                <a:gd name="T28" fmla="*/ 241 w 1892"/>
                <a:gd name="T29" fmla="*/ 760 h 2779"/>
                <a:gd name="T30" fmla="*/ 1016 w 1892"/>
                <a:gd name="T31" fmla="*/ 117 h 2779"/>
                <a:gd name="T32" fmla="*/ 1016 w 1892"/>
                <a:gd name="T33" fmla="*/ 0 h 2779"/>
                <a:gd name="T34" fmla="*/ 124 w 1892"/>
                <a:gd name="T35" fmla="*/ 760 h 2779"/>
                <a:gd name="T36" fmla="*/ 506 w 1892"/>
                <a:gd name="T37" fmla="*/ 1374 h 2779"/>
                <a:gd name="T38" fmla="*/ 1371 w 1892"/>
                <a:gd name="T39" fmla="*/ 1976 h 2779"/>
                <a:gd name="T40" fmla="*/ 977 w 1892"/>
                <a:gd name="T41" fmla="*/ 2315 h 2779"/>
                <a:gd name="T42" fmla="*/ 340 w 1892"/>
                <a:gd name="T43" fmla="*/ 2018 h 2779"/>
                <a:gd name="T44" fmla="*/ 0 w 1892"/>
                <a:gd name="T45" fmla="*/ 2373 h 2779"/>
                <a:gd name="T46" fmla="*/ 977 w 1892"/>
                <a:gd name="T47" fmla="*/ 2779 h 2779"/>
                <a:gd name="T48" fmla="*/ 1892 w 1892"/>
                <a:gd name="T49" fmla="*/ 1968 h 2779"/>
                <a:gd name="T50" fmla="*/ 645 w 1892"/>
                <a:gd name="T51" fmla="*/ 756 h 2779"/>
                <a:gd name="T52" fmla="*/ 1062 w 1892"/>
                <a:gd name="T53" fmla="*/ 463 h 2779"/>
                <a:gd name="T54" fmla="*/ 1529 w 1892"/>
                <a:gd name="T55" fmla="*/ 640 h 2779"/>
                <a:gd name="T56" fmla="*/ 1799 w 1892"/>
                <a:gd name="T57" fmla="*/ 254 h 2779"/>
                <a:gd name="T58" fmla="*/ 1016 w 1892"/>
                <a:gd name="T59" fmla="*/ 0 h 27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892" h="2779">
                  <a:moveTo>
                    <a:pt x="1016" y="117"/>
                  </a:moveTo>
                  <a:cubicBezTo>
                    <a:pt x="1253" y="117"/>
                    <a:pt x="1449" y="169"/>
                    <a:pt x="1635" y="284"/>
                  </a:cubicBezTo>
                  <a:cubicBezTo>
                    <a:pt x="1502" y="474"/>
                    <a:pt x="1502" y="474"/>
                    <a:pt x="1502" y="474"/>
                  </a:cubicBezTo>
                  <a:cubicBezTo>
                    <a:pt x="1374" y="394"/>
                    <a:pt x="1212" y="346"/>
                    <a:pt x="1062" y="346"/>
                  </a:cubicBezTo>
                  <a:cubicBezTo>
                    <a:pt x="748" y="346"/>
                    <a:pt x="528" y="515"/>
                    <a:pt x="528" y="756"/>
                  </a:cubicBezTo>
                  <a:cubicBezTo>
                    <a:pt x="528" y="1014"/>
                    <a:pt x="785" y="1116"/>
                    <a:pt x="1057" y="1224"/>
                  </a:cubicBezTo>
                  <a:cubicBezTo>
                    <a:pt x="1410" y="1364"/>
                    <a:pt x="1775" y="1509"/>
                    <a:pt x="1775" y="1968"/>
                  </a:cubicBezTo>
                  <a:cubicBezTo>
                    <a:pt x="1775" y="2402"/>
                    <a:pt x="1369" y="2662"/>
                    <a:pt x="977" y="2662"/>
                  </a:cubicBezTo>
                  <a:cubicBezTo>
                    <a:pt x="693" y="2662"/>
                    <a:pt x="416" y="2559"/>
                    <a:pt x="171" y="2365"/>
                  </a:cubicBezTo>
                  <a:cubicBezTo>
                    <a:pt x="343" y="2185"/>
                    <a:pt x="343" y="2185"/>
                    <a:pt x="343" y="2185"/>
                  </a:cubicBezTo>
                  <a:cubicBezTo>
                    <a:pt x="524" y="2341"/>
                    <a:pt x="754" y="2433"/>
                    <a:pt x="977" y="2433"/>
                  </a:cubicBezTo>
                  <a:cubicBezTo>
                    <a:pt x="1273" y="2433"/>
                    <a:pt x="1488" y="2240"/>
                    <a:pt x="1488" y="1976"/>
                  </a:cubicBezTo>
                  <a:cubicBezTo>
                    <a:pt x="1488" y="1656"/>
                    <a:pt x="1192" y="1539"/>
                    <a:pt x="906" y="1427"/>
                  </a:cubicBezTo>
                  <a:cubicBezTo>
                    <a:pt x="790" y="1381"/>
                    <a:pt x="669" y="1334"/>
                    <a:pt x="565" y="1272"/>
                  </a:cubicBezTo>
                  <a:cubicBezTo>
                    <a:pt x="344" y="1144"/>
                    <a:pt x="241" y="981"/>
                    <a:pt x="241" y="760"/>
                  </a:cubicBezTo>
                  <a:cubicBezTo>
                    <a:pt x="241" y="342"/>
                    <a:pt x="640" y="117"/>
                    <a:pt x="1016" y="117"/>
                  </a:cubicBezTo>
                  <a:moveTo>
                    <a:pt x="1016" y="0"/>
                  </a:moveTo>
                  <a:cubicBezTo>
                    <a:pt x="568" y="0"/>
                    <a:pt x="124" y="278"/>
                    <a:pt x="124" y="760"/>
                  </a:cubicBezTo>
                  <a:cubicBezTo>
                    <a:pt x="124" y="1065"/>
                    <a:pt x="294" y="1250"/>
                    <a:pt x="506" y="1374"/>
                  </a:cubicBezTo>
                  <a:cubicBezTo>
                    <a:pt x="869" y="1586"/>
                    <a:pt x="1371" y="1628"/>
                    <a:pt x="1371" y="1976"/>
                  </a:cubicBezTo>
                  <a:cubicBezTo>
                    <a:pt x="1371" y="2173"/>
                    <a:pt x="1209" y="2315"/>
                    <a:pt x="977" y="2315"/>
                  </a:cubicBezTo>
                  <a:cubicBezTo>
                    <a:pt x="730" y="2315"/>
                    <a:pt x="494" y="2188"/>
                    <a:pt x="340" y="2018"/>
                  </a:cubicBezTo>
                  <a:cubicBezTo>
                    <a:pt x="0" y="2373"/>
                    <a:pt x="0" y="2373"/>
                    <a:pt x="0" y="2373"/>
                  </a:cubicBezTo>
                  <a:cubicBezTo>
                    <a:pt x="278" y="2628"/>
                    <a:pt x="614" y="2779"/>
                    <a:pt x="977" y="2779"/>
                  </a:cubicBezTo>
                  <a:cubicBezTo>
                    <a:pt x="1463" y="2779"/>
                    <a:pt x="1892" y="2447"/>
                    <a:pt x="1892" y="1968"/>
                  </a:cubicBezTo>
                  <a:cubicBezTo>
                    <a:pt x="1892" y="1057"/>
                    <a:pt x="645" y="1192"/>
                    <a:pt x="645" y="756"/>
                  </a:cubicBezTo>
                  <a:cubicBezTo>
                    <a:pt x="645" y="548"/>
                    <a:pt x="865" y="463"/>
                    <a:pt x="1062" y="463"/>
                  </a:cubicBezTo>
                  <a:cubicBezTo>
                    <a:pt x="1239" y="463"/>
                    <a:pt x="1421" y="540"/>
                    <a:pt x="1529" y="640"/>
                  </a:cubicBezTo>
                  <a:cubicBezTo>
                    <a:pt x="1799" y="254"/>
                    <a:pt x="1799" y="254"/>
                    <a:pt x="1799" y="254"/>
                  </a:cubicBezTo>
                  <a:cubicBezTo>
                    <a:pt x="1544" y="65"/>
                    <a:pt x="1290" y="0"/>
                    <a:pt x="1016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3" name="Freeform 8"/>
            <p:cNvSpPr>
              <a:spLocks noEditPoints="1"/>
            </p:cNvSpPr>
            <p:nvPr userDrawn="1"/>
          </p:nvSpPr>
          <p:spPr bwMode="auto">
            <a:xfrm>
              <a:off x="8497888" y="4200525"/>
              <a:ext cx="407988" cy="406400"/>
            </a:xfrm>
            <a:custGeom>
              <a:avLst/>
              <a:gdLst>
                <a:gd name="T0" fmla="*/ 246 w 257"/>
                <a:gd name="T1" fmla="*/ 11 h 256"/>
                <a:gd name="T2" fmla="*/ 246 w 257"/>
                <a:gd name="T3" fmla="*/ 245 h 256"/>
                <a:gd name="T4" fmla="*/ 219 w 257"/>
                <a:gd name="T5" fmla="*/ 245 h 256"/>
                <a:gd name="T6" fmla="*/ 219 w 257"/>
                <a:gd name="T7" fmla="*/ 113 h 256"/>
                <a:gd name="T8" fmla="*/ 219 w 257"/>
                <a:gd name="T9" fmla="*/ 74 h 256"/>
                <a:gd name="T10" fmla="*/ 198 w 257"/>
                <a:gd name="T11" fmla="*/ 108 h 256"/>
                <a:gd name="T12" fmla="*/ 140 w 257"/>
                <a:gd name="T13" fmla="*/ 203 h 256"/>
                <a:gd name="T14" fmla="*/ 118 w 257"/>
                <a:gd name="T15" fmla="*/ 203 h 256"/>
                <a:gd name="T16" fmla="*/ 59 w 257"/>
                <a:gd name="T17" fmla="*/ 108 h 256"/>
                <a:gd name="T18" fmla="*/ 39 w 257"/>
                <a:gd name="T19" fmla="*/ 74 h 256"/>
                <a:gd name="T20" fmla="*/ 39 w 257"/>
                <a:gd name="T21" fmla="*/ 113 h 256"/>
                <a:gd name="T22" fmla="*/ 39 w 257"/>
                <a:gd name="T23" fmla="*/ 245 h 256"/>
                <a:gd name="T24" fmla="*/ 11 w 257"/>
                <a:gd name="T25" fmla="*/ 245 h 256"/>
                <a:gd name="T26" fmla="*/ 11 w 257"/>
                <a:gd name="T27" fmla="*/ 11 h 256"/>
                <a:gd name="T28" fmla="*/ 29 w 257"/>
                <a:gd name="T29" fmla="*/ 11 h 256"/>
                <a:gd name="T30" fmla="*/ 119 w 257"/>
                <a:gd name="T31" fmla="*/ 159 h 256"/>
                <a:gd name="T32" fmla="*/ 129 w 257"/>
                <a:gd name="T33" fmla="*/ 175 h 256"/>
                <a:gd name="T34" fmla="*/ 138 w 257"/>
                <a:gd name="T35" fmla="*/ 159 h 256"/>
                <a:gd name="T36" fmla="*/ 229 w 257"/>
                <a:gd name="T37" fmla="*/ 11 h 256"/>
                <a:gd name="T38" fmla="*/ 246 w 257"/>
                <a:gd name="T39" fmla="*/ 11 h 256"/>
                <a:gd name="T40" fmla="*/ 257 w 257"/>
                <a:gd name="T41" fmla="*/ 0 h 256"/>
                <a:gd name="T42" fmla="*/ 223 w 257"/>
                <a:gd name="T43" fmla="*/ 0 h 256"/>
                <a:gd name="T44" fmla="*/ 129 w 257"/>
                <a:gd name="T45" fmla="*/ 153 h 256"/>
                <a:gd name="T46" fmla="*/ 35 w 257"/>
                <a:gd name="T47" fmla="*/ 0 h 256"/>
                <a:gd name="T48" fmla="*/ 0 w 257"/>
                <a:gd name="T49" fmla="*/ 0 h 256"/>
                <a:gd name="T50" fmla="*/ 0 w 257"/>
                <a:gd name="T51" fmla="*/ 256 h 256"/>
                <a:gd name="T52" fmla="*/ 50 w 257"/>
                <a:gd name="T53" fmla="*/ 256 h 256"/>
                <a:gd name="T54" fmla="*/ 50 w 257"/>
                <a:gd name="T55" fmla="*/ 113 h 256"/>
                <a:gd name="T56" fmla="*/ 112 w 257"/>
                <a:gd name="T57" fmla="*/ 214 h 256"/>
                <a:gd name="T58" fmla="*/ 146 w 257"/>
                <a:gd name="T59" fmla="*/ 214 h 256"/>
                <a:gd name="T60" fmla="*/ 208 w 257"/>
                <a:gd name="T61" fmla="*/ 113 h 256"/>
                <a:gd name="T62" fmla="*/ 208 w 257"/>
                <a:gd name="T63" fmla="*/ 256 h 256"/>
                <a:gd name="T64" fmla="*/ 257 w 257"/>
                <a:gd name="T65" fmla="*/ 256 h 256"/>
                <a:gd name="T66" fmla="*/ 257 w 257"/>
                <a:gd name="T67" fmla="*/ 0 h 2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257" h="256">
                  <a:moveTo>
                    <a:pt x="246" y="11"/>
                  </a:moveTo>
                  <a:lnTo>
                    <a:pt x="246" y="245"/>
                  </a:lnTo>
                  <a:lnTo>
                    <a:pt x="219" y="245"/>
                  </a:lnTo>
                  <a:lnTo>
                    <a:pt x="219" y="113"/>
                  </a:lnTo>
                  <a:lnTo>
                    <a:pt x="219" y="74"/>
                  </a:lnTo>
                  <a:lnTo>
                    <a:pt x="198" y="108"/>
                  </a:lnTo>
                  <a:lnTo>
                    <a:pt x="140" y="203"/>
                  </a:lnTo>
                  <a:lnTo>
                    <a:pt x="118" y="203"/>
                  </a:lnTo>
                  <a:lnTo>
                    <a:pt x="59" y="108"/>
                  </a:lnTo>
                  <a:lnTo>
                    <a:pt x="39" y="74"/>
                  </a:lnTo>
                  <a:lnTo>
                    <a:pt x="39" y="113"/>
                  </a:lnTo>
                  <a:lnTo>
                    <a:pt x="39" y="245"/>
                  </a:lnTo>
                  <a:lnTo>
                    <a:pt x="11" y="245"/>
                  </a:lnTo>
                  <a:lnTo>
                    <a:pt x="11" y="11"/>
                  </a:lnTo>
                  <a:lnTo>
                    <a:pt x="29" y="11"/>
                  </a:lnTo>
                  <a:lnTo>
                    <a:pt x="119" y="159"/>
                  </a:lnTo>
                  <a:lnTo>
                    <a:pt x="129" y="175"/>
                  </a:lnTo>
                  <a:lnTo>
                    <a:pt x="138" y="159"/>
                  </a:lnTo>
                  <a:lnTo>
                    <a:pt x="229" y="11"/>
                  </a:lnTo>
                  <a:lnTo>
                    <a:pt x="246" y="11"/>
                  </a:lnTo>
                  <a:close/>
                  <a:moveTo>
                    <a:pt x="257" y="0"/>
                  </a:moveTo>
                  <a:lnTo>
                    <a:pt x="223" y="0"/>
                  </a:lnTo>
                  <a:lnTo>
                    <a:pt x="129" y="153"/>
                  </a:lnTo>
                  <a:lnTo>
                    <a:pt x="35" y="0"/>
                  </a:lnTo>
                  <a:lnTo>
                    <a:pt x="0" y="0"/>
                  </a:lnTo>
                  <a:lnTo>
                    <a:pt x="0" y="256"/>
                  </a:lnTo>
                  <a:lnTo>
                    <a:pt x="50" y="256"/>
                  </a:lnTo>
                  <a:lnTo>
                    <a:pt x="50" y="113"/>
                  </a:lnTo>
                  <a:lnTo>
                    <a:pt x="112" y="214"/>
                  </a:lnTo>
                  <a:lnTo>
                    <a:pt x="146" y="214"/>
                  </a:lnTo>
                  <a:lnTo>
                    <a:pt x="208" y="113"/>
                  </a:lnTo>
                  <a:lnTo>
                    <a:pt x="208" y="256"/>
                  </a:lnTo>
                  <a:lnTo>
                    <a:pt x="257" y="256"/>
                  </a:lnTo>
                  <a:lnTo>
                    <a:pt x="257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4" name="Freeform 10"/>
            <p:cNvSpPr>
              <a:spLocks noEditPoints="1"/>
            </p:cNvSpPr>
            <p:nvPr userDrawn="1"/>
          </p:nvSpPr>
          <p:spPr bwMode="auto">
            <a:xfrm>
              <a:off x="8953500" y="4200525"/>
              <a:ext cx="404813" cy="406400"/>
            </a:xfrm>
            <a:custGeom>
              <a:avLst/>
              <a:gdLst>
                <a:gd name="T0" fmla="*/ 138 w 255"/>
                <a:gd name="T1" fmla="*/ 11 h 256"/>
                <a:gd name="T2" fmla="*/ 238 w 255"/>
                <a:gd name="T3" fmla="*/ 245 h 256"/>
                <a:gd name="T4" fmla="*/ 211 w 255"/>
                <a:gd name="T5" fmla="*/ 245 h 256"/>
                <a:gd name="T6" fmla="*/ 189 w 255"/>
                <a:gd name="T7" fmla="*/ 195 h 256"/>
                <a:gd name="T8" fmla="*/ 187 w 255"/>
                <a:gd name="T9" fmla="*/ 188 h 256"/>
                <a:gd name="T10" fmla="*/ 179 w 255"/>
                <a:gd name="T11" fmla="*/ 188 h 256"/>
                <a:gd name="T12" fmla="*/ 76 w 255"/>
                <a:gd name="T13" fmla="*/ 188 h 256"/>
                <a:gd name="T14" fmla="*/ 69 w 255"/>
                <a:gd name="T15" fmla="*/ 188 h 256"/>
                <a:gd name="T16" fmla="*/ 66 w 255"/>
                <a:gd name="T17" fmla="*/ 195 h 256"/>
                <a:gd name="T18" fmla="*/ 44 w 255"/>
                <a:gd name="T19" fmla="*/ 245 h 256"/>
                <a:gd name="T20" fmla="*/ 17 w 255"/>
                <a:gd name="T21" fmla="*/ 245 h 256"/>
                <a:gd name="T22" fmla="*/ 117 w 255"/>
                <a:gd name="T23" fmla="*/ 11 h 256"/>
                <a:gd name="T24" fmla="*/ 138 w 255"/>
                <a:gd name="T25" fmla="*/ 11 h 256"/>
                <a:gd name="T26" fmla="*/ 78 w 255"/>
                <a:gd name="T27" fmla="*/ 167 h 256"/>
                <a:gd name="T28" fmla="*/ 95 w 255"/>
                <a:gd name="T29" fmla="*/ 167 h 256"/>
                <a:gd name="T30" fmla="*/ 160 w 255"/>
                <a:gd name="T31" fmla="*/ 167 h 256"/>
                <a:gd name="T32" fmla="*/ 177 w 255"/>
                <a:gd name="T33" fmla="*/ 167 h 256"/>
                <a:gd name="T34" fmla="*/ 170 w 255"/>
                <a:gd name="T35" fmla="*/ 151 h 256"/>
                <a:gd name="T36" fmla="*/ 138 w 255"/>
                <a:gd name="T37" fmla="*/ 75 h 256"/>
                <a:gd name="T38" fmla="*/ 127 w 255"/>
                <a:gd name="T39" fmla="*/ 51 h 256"/>
                <a:gd name="T40" fmla="*/ 117 w 255"/>
                <a:gd name="T41" fmla="*/ 75 h 256"/>
                <a:gd name="T42" fmla="*/ 84 w 255"/>
                <a:gd name="T43" fmla="*/ 151 h 256"/>
                <a:gd name="T44" fmla="*/ 78 w 255"/>
                <a:gd name="T45" fmla="*/ 167 h 256"/>
                <a:gd name="T46" fmla="*/ 145 w 255"/>
                <a:gd name="T47" fmla="*/ 0 h 256"/>
                <a:gd name="T48" fmla="*/ 110 w 255"/>
                <a:gd name="T49" fmla="*/ 0 h 256"/>
                <a:gd name="T50" fmla="*/ 0 w 255"/>
                <a:gd name="T51" fmla="*/ 256 h 256"/>
                <a:gd name="T52" fmla="*/ 52 w 255"/>
                <a:gd name="T53" fmla="*/ 256 h 256"/>
                <a:gd name="T54" fmla="*/ 76 w 255"/>
                <a:gd name="T55" fmla="*/ 199 h 256"/>
                <a:gd name="T56" fmla="*/ 179 w 255"/>
                <a:gd name="T57" fmla="*/ 199 h 256"/>
                <a:gd name="T58" fmla="*/ 203 w 255"/>
                <a:gd name="T59" fmla="*/ 256 h 256"/>
                <a:gd name="T60" fmla="*/ 255 w 255"/>
                <a:gd name="T61" fmla="*/ 256 h 256"/>
                <a:gd name="T62" fmla="*/ 145 w 255"/>
                <a:gd name="T63" fmla="*/ 0 h 256"/>
                <a:gd name="T64" fmla="*/ 95 w 255"/>
                <a:gd name="T65" fmla="*/ 156 h 256"/>
                <a:gd name="T66" fmla="*/ 127 w 255"/>
                <a:gd name="T67" fmla="*/ 80 h 256"/>
                <a:gd name="T68" fmla="*/ 160 w 255"/>
                <a:gd name="T69" fmla="*/ 156 h 256"/>
                <a:gd name="T70" fmla="*/ 95 w 255"/>
                <a:gd name="T71" fmla="*/ 156 h 2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255" h="256">
                  <a:moveTo>
                    <a:pt x="138" y="11"/>
                  </a:moveTo>
                  <a:lnTo>
                    <a:pt x="238" y="245"/>
                  </a:lnTo>
                  <a:lnTo>
                    <a:pt x="211" y="245"/>
                  </a:lnTo>
                  <a:lnTo>
                    <a:pt x="189" y="195"/>
                  </a:lnTo>
                  <a:lnTo>
                    <a:pt x="187" y="188"/>
                  </a:lnTo>
                  <a:lnTo>
                    <a:pt x="179" y="188"/>
                  </a:lnTo>
                  <a:lnTo>
                    <a:pt x="76" y="188"/>
                  </a:lnTo>
                  <a:lnTo>
                    <a:pt x="69" y="188"/>
                  </a:lnTo>
                  <a:lnTo>
                    <a:pt x="66" y="195"/>
                  </a:lnTo>
                  <a:lnTo>
                    <a:pt x="44" y="245"/>
                  </a:lnTo>
                  <a:lnTo>
                    <a:pt x="17" y="245"/>
                  </a:lnTo>
                  <a:lnTo>
                    <a:pt x="117" y="11"/>
                  </a:lnTo>
                  <a:lnTo>
                    <a:pt x="138" y="11"/>
                  </a:lnTo>
                  <a:moveTo>
                    <a:pt x="78" y="167"/>
                  </a:moveTo>
                  <a:lnTo>
                    <a:pt x="95" y="167"/>
                  </a:lnTo>
                  <a:lnTo>
                    <a:pt x="160" y="167"/>
                  </a:lnTo>
                  <a:lnTo>
                    <a:pt x="177" y="167"/>
                  </a:lnTo>
                  <a:lnTo>
                    <a:pt x="170" y="151"/>
                  </a:lnTo>
                  <a:lnTo>
                    <a:pt x="138" y="75"/>
                  </a:lnTo>
                  <a:lnTo>
                    <a:pt x="127" y="51"/>
                  </a:lnTo>
                  <a:lnTo>
                    <a:pt x="117" y="75"/>
                  </a:lnTo>
                  <a:lnTo>
                    <a:pt x="84" y="151"/>
                  </a:lnTo>
                  <a:lnTo>
                    <a:pt x="78" y="167"/>
                  </a:lnTo>
                  <a:moveTo>
                    <a:pt x="145" y="0"/>
                  </a:moveTo>
                  <a:lnTo>
                    <a:pt x="110" y="0"/>
                  </a:lnTo>
                  <a:lnTo>
                    <a:pt x="0" y="256"/>
                  </a:lnTo>
                  <a:lnTo>
                    <a:pt x="52" y="256"/>
                  </a:lnTo>
                  <a:lnTo>
                    <a:pt x="76" y="199"/>
                  </a:lnTo>
                  <a:lnTo>
                    <a:pt x="179" y="199"/>
                  </a:lnTo>
                  <a:lnTo>
                    <a:pt x="203" y="256"/>
                  </a:lnTo>
                  <a:lnTo>
                    <a:pt x="255" y="256"/>
                  </a:lnTo>
                  <a:lnTo>
                    <a:pt x="145" y="0"/>
                  </a:lnTo>
                  <a:moveTo>
                    <a:pt x="95" y="156"/>
                  </a:moveTo>
                  <a:lnTo>
                    <a:pt x="127" y="80"/>
                  </a:lnTo>
                  <a:lnTo>
                    <a:pt x="160" y="156"/>
                  </a:lnTo>
                  <a:lnTo>
                    <a:pt x="95" y="156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5" name="Freeform 11"/>
            <p:cNvSpPr>
              <a:spLocks noEditPoints="1"/>
            </p:cNvSpPr>
            <p:nvPr userDrawn="1"/>
          </p:nvSpPr>
          <p:spPr bwMode="auto">
            <a:xfrm>
              <a:off x="9763125" y="4200525"/>
              <a:ext cx="295275" cy="406400"/>
            </a:xfrm>
            <a:custGeom>
              <a:avLst/>
              <a:gdLst>
                <a:gd name="T0" fmla="*/ 175 w 186"/>
                <a:gd name="T1" fmla="*/ 11 h 256"/>
                <a:gd name="T2" fmla="*/ 175 w 186"/>
                <a:gd name="T3" fmla="*/ 32 h 256"/>
                <a:gd name="T4" fmla="*/ 118 w 186"/>
                <a:gd name="T5" fmla="*/ 32 h 256"/>
                <a:gd name="T6" fmla="*/ 107 w 186"/>
                <a:gd name="T7" fmla="*/ 32 h 256"/>
                <a:gd name="T8" fmla="*/ 107 w 186"/>
                <a:gd name="T9" fmla="*/ 44 h 256"/>
                <a:gd name="T10" fmla="*/ 107 w 186"/>
                <a:gd name="T11" fmla="*/ 245 h 256"/>
                <a:gd name="T12" fmla="*/ 80 w 186"/>
                <a:gd name="T13" fmla="*/ 245 h 256"/>
                <a:gd name="T14" fmla="*/ 80 w 186"/>
                <a:gd name="T15" fmla="*/ 44 h 256"/>
                <a:gd name="T16" fmla="*/ 80 w 186"/>
                <a:gd name="T17" fmla="*/ 32 h 256"/>
                <a:gd name="T18" fmla="*/ 68 w 186"/>
                <a:gd name="T19" fmla="*/ 32 h 256"/>
                <a:gd name="T20" fmla="*/ 12 w 186"/>
                <a:gd name="T21" fmla="*/ 32 h 256"/>
                <a:gd name="T22" fmla="*/ 12 w 186"/>
                <a:gd name="T23" fmla="*/ 11 h 256"/>
                <a:gd name="T24" fmla="*/ 175 w 186"/>
                <a:gd name="T25" fmla="*/ 11 h 256"/>
                <a:gd name="T26" fmla="*/ 186 w 186"/>
                <a:gd name="T27" fmla="*/ 0 h 256"/>
                <a:gd name="T28" fmla="*/ 0 w 186"/>
                <a:gd name="T29" fmla="*/ 0 h 256"/>
                <a:gd name="T30" fmla="*/ 0 w 186"/>
                <a:gd name="T31" fmla="*/ 44 h 256"/>
                <a:gd name="T32" fmla="*/ 68 w 186"/>
                <a:gd name="T33" fmla="*/ 44 h 256"/>
                <a:gd name="T34" fmla="*/ 68 w 186"/>
                <a:gd name="T35" fmla="*/ 256 h 256"/>
                <a:gd name="T36" fmla="*/ 118 w 186"/>
                <a:gd name="T37" fmla="*/ 256 h 256"/>
                <a:gd name="T38" fmla="*/ 118 w 186"/>
                <a:gd name="T39" fmla="*/ 44 h 256"/>
                <a:gd name="T40" fmla="*/ 186 w 186"/>
                <a:gd name="T41" fmla="*/ 44 h 256"/>
                <a:gd name="T42" fmla="*/ 186 w 186"/>
                <a:gd name="T43" fmla="*/ 0 h 2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86" h="256">
                  <a:moveTo>
                    <a:pt x="175" y="11"/>
                  </a:moveTo>
                  <a:lnTo>
                    <a:pt x="175" y="32"/>
                  </a:lnTo>
                  <a:lnTo>
                    <a:pt x="118" y="32"/>
                  </a:lnTo>
                  <a:lnTo>
                    <a:pt x="107" y="32"/>
                  </a:lnTo>
                  <a:lnTo>
                    <a:pt x="107" y="44"/>
                  </a:lnTo>
                  <a:lnTo>
                    <a:pt x="107" y="245"/>
                  </a:lnTo>
                  <a:lnTo>
                    <a:pt x="80" y="245"/>
                  </a:lnTo>
                  <a:lnTo>
                    <a:pt x="80" y="44"/>
                  </a:lnTo>
                  <a:lnTo>
                    <a:pt x="80" y="32"/>
                  </a:lnTo>
                  <a:lnTo>
                    <a:pt x="68" y="32"/>
                  </a:lnTo>
                  <a:lnTo>
                    <a:pt x="12" y="32"/>
                  </a:lnTo>
                  <a:lnTo>
                    <a:pt x="12" y="11"/>
                  </a:lnTo>
                  <a:lnTo>
                    <a:pt x="175" y="11"/>
                  </a:lnTo>
                  <a:close/>
                  <a:moveTo>
                    <a:pt x="186" y="0"/>
                  </a:moveTo>
                  <a:lnTo>
                    <a:pt x="0" y="0"/>
                  </a:lnTo>
                  <a:lnTo>
                    <a:pt x="0" y="44"/>
                  </a:lnTo>
                  <a:lnTo>
                    <a:pt x="68" y="44"/>
                  </a:lnTo>
                  <a:lnTo>
                    <a:pt x="68" y="256"/>
                  </a:lnTo>
                  <a:lnTo>
                    <a:pt x="118" y="256"/>
                  </a:lnTo>
                  <a:lnTo>
                    <a:pt x="118" y="44"/>
                  </a:lnTo>
                  <a:lnTo>
                    <a:pt x="186" y="44"/>
                  </a:lnTo>
                  <a:lnTo>
                    <a:pt x="186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6" name="Freeform 12"/>
            <p:cNvSpPr>
              <a:spLocks noEditPoints="1"/>
            </p:cNvSpPr>
            <p:nvPr userDrawn="1"/>
          </p:nvSpPr>
          <p:spPr bwMode="auto">
            <a:xfrm>
              <a:off x="9407525" y="4198938"/>
              <a:ext cx="338138" cy="407988"/>
            </a:xfrm>
            <a:custGeom>
              <a:avLst/>
              <a:gdLst>
                <a:gd name="T0" fmla="*/ 1027 w 2239"/>
                <a:gd name="T1" fmla="*/ 113 h 2704"/>
                <a:gd name="T2" fmla="*/ 1731 w 2239"/>
                <a:gd name="T3" fmla="*/ 361 h 2704"/>
                <a:gd name="T4" fmla="*/ 1923 w 2239"/>
                <a:gd name="T5" fmla="*/ 849 h 2704"/>
                <a:gd name="T6" fmla="*/ 1923 w 2239"/>
                <a:gd name="T7" fmla="*/ 856 h 2704"/>
                <a:gd name="T8" fmla="*/ 1250 w 2239"/>
                <a:gd name="T9" fmla="*/ 1578 h 2704"/>
                <a:gd name="T10" fmla="*/ 2011 w 2239"/>
                <a:gd name="T11" fmla="*/ 2590 h 2704"/>
                <a:gd name="T12" fmla="*/ 1668 w 2239"/>
                <a:gd name="T13" fmla="*/ 2590 h 2704"/>
                <a:gd name="T14" fmla="*/ 949 w 2239"/>
                <a:gd name="T15" fmla="*/ 1628 h 2704"/>
                <a:gd name="T16" fmla="*/ 393 w 2239"/>
                <a:gd name="T17" fmla="*/ 1628 h 2704"/>
                <a:gd name="T18" fmla="*/ 393 w 2239"/>
                <a:gd name="T19" fmla="*/ 2590 h 2704"/>
                <a:gd name="T20" fmla="*/ 114 w 2239"/>
                <a:gd name="T21" fmla="*/ 2590 h 2704"/>
                <a:gd name="T22" fmla="*/ 114 w 2239"/>
                <a:gd name="T23" fmla="*/ 113 h 2704"/>
                <a:gd name="T24" fmla="*/ 1027 w 2239"/>
                <a:gd name="T25" fmla="*/ 113 h 2704"/>
                <a:gd name="T26" fmla="*/ 393 w 2239"/>
                <a:gd name="T27" fmla="*/ 1377 h 2704"/>
                <a:gd name="T28" fmla="*/ 1003 w 2239"/>
                <a:gd name="T29" fmla="*/ 1377 h 2704"/>
                <a:gd name="T30" fmla="*/ 1639 w 2239"/>
                <a:gd name="T31" fmla="*/ 867 h 2704"/>
                <a:gd name="T32" fmla="*/ 1639 w 2239"/>
                <a:gd name="T33" fmla="*/ 860 h 2704"/>
                <a:gd name="T34" fmla="*/ 1006 w 2239"/>
                <a:gd name="T35" fmla="*/ 372 h 2704"/>
                <a:gd name="T36" fmla="*/ 393 w 2239"/>
                <a:gd name="T37" fmla="*/ 372 h 2704"/>
                <a:gd name="T38" fmla="*/ 393 w 2239"/>
                <a:gd name="T39" fmla="*/ 1377 h 2704"/>
                <a:gd name="T40" fmla="*/ 1027 w 2239"/>
                <a:gd name="T41" fmla="*/ 0 h 2704"/>
                <a:gd name="T42" fmla="*/ 114 w 2239"/>
                <a:gd name="T43" fmla="*/ 0 h 2704"/>
                <a:gd name="T44" fmla="*/ 0 w 2239"/>
                <a:gd name="T45" fmla="*/ 0 h 2704"/>
                <a:gd name="T46" fmla="*/ 0 w 2239"/>
                <a:gd name="T47" fmla="*/ 113 h 2704"/>
                <a:gd name="T48" fmla="*/ 0 w 2239"/>
                <a:gd name="T49" fmla="*/ 2590 h 2704"/>
                <a:gd name="T50" fmla="*/ 0 w 2239"/>
                <a:gd name="T51" fmla="*/ 2704 h 2704"/>
                <a:gd name="T52" fmla="*/ 114 w 2239"/>
                <a:gd name="T53" fmla="*/ 2704 h 2704"/>
                <a:gd name="T54" fmla="*/ 393 w 2239"/>
                <a:gd name="T55" fmla="*/ 2704 h 2704"/>
                <a:gd name="T56" fmla="*/ 507 w 2239"/>
                <a:gd name="T57" fmla="*/ 2704 h 2704"/>
                <a:gd name="T58" fmla="*/ 507 w 2239"/>
                <a:gd name="T59" fmla="*/ 2590 h 2704"/>
                <a:gd name="T60" fmla="*/ 507 w 2239"/>
                <a:gd name="T61" fmla="*/ 1742 h 2704"/>
                <a:gd name="T62" fmla="*/ 892 w 2239"/>
                <a:gd name="T63" fmla="*/ 1742 h 2704"/>
                <a:gd name="T64" fmla="*/ 1577 w 2239"/>
                <a:gd name="T65" fmla="*/ 2658 h 2704"/>
                <a:gd name="T66" fmla="*/ 1611 w 2239"/>
                <a:gd name="T67" fmla="*/ 2704 h 2704"/>
                <a:gd name="T68" fmla="*/ 1668 w 2239"/>
                <a:gd name="T69" fmla="*/ 2704 h 2704"/>
                <a:gd name="T70" fmla="*/ 2011 w 2239"/>
                <a:gd name="T71" fmla="*/ 2704 h 2704"/>
                <a:gd name="T72" fmla="*/ 2239 w 2239"/>
                <a:gd name="T73" fmla="*/ 2704 h 2704"/>
                <a:gd name="T74" fmla="*/ 2102 w 2239"/>
                <a:gd name="T75" fmla="*/ 2522 h 2704"/>
                <a:gd name="T76" fmla="*/ 1443 w 2239"/>
                <a:gd name="T77" fmla="*/ 1646 h 2704"/>
                <a:gd name="T78" fmla="*/ 2036 w 2239"/>
                <a:gd name="T79" fmla="*/ 856 h 2704"/>
                <a:gd name="T80" fmla="*/ 2036 w 2239"/>
                <a:gd name="T81" fmla="*/ 849 h 2704"/>
                <a:gd name="T82" fmla="*/ 1812 w 2239"/>
                <a:gd name="T83" fmla="*/ 281 h 2704"/>
                <a:gd name="T84" fmla="*/ 1027 w 2239"/>
                <a:gd name="T85" fmla="*/ 0 h 2704"/>
                <a:gd name="T86" fmla="*/ 507 w 2239"/>
                <a:gd name="T87" fmla="*/ 485 h 2704"/>
                <a:gd name="T88" fmla="*/ 1006 w 2239"/>
                <a:gd name="T89" fmla="*/ 485 h 2704"/>
                <a:gd name="T90" fmla="*/ 1526 w 2239"/>
                <a:gd name="T91" fmla="*/ 860 h 2704"/>
                <a:gd name="T92" fmla="*/ 1526 w 2239"/>
                <a:gd name="T93" fmla="*/ 867 h 2704"/>
                <a:gd name="T94" fmla="*/ 1003 w 2239"/>
                <a:gd name="T95" fmla="*/ 1263 h 2704"/>
                <a:gd name="T96" fmla="*/ 507 w 2239"/>
                <a:gd name="T97" fmla="*/ 1263 h 2704"/>
                <a:gd name="T98" fmla="*/ 507 w 2239"/>
                <a:gd name="T99" fmla="*/ 485 h 27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2239" h="2704">
                  <a:moveTo>
                    <a:pt x="1027" y="113"/>
                  </a:moveTo>
                  <a:cubicBezTo>
                    <a:pt x="1332" y="113"/>
                    <a:pt x="1576" y="205"/>
                    <a:pt x="1731" y="361"/>
                  </a:cubicBezTo>
                  <a:cubicBezTo>
                    <a:pt x="1852" y="481"/>
                    <a:pt x="1923" y="655"/>
                    <a:pt x="1923" y="849"/>
                  </a:cubicBezTo>
                  <a:cubicBezTo>
                    <a:pt x="1923" y="856"/>
                    <a:pt x="1923" y="856"/>
                    <a:pt x="1923" y="856"/>
                  </a:cubicBezTo>
                  <a:cubicBezTo>
                    <a:pt x="1923" y="1267"/>
                    <a:pt x="1639" y="1508"/>
                    <a:pt x="1250" y="1578"/>
                  </a:cubicBezTo>
                  <a:cubicBezTo>
                    <a:pt x="2011" y="2590"/>
                    <a:pt x="2011" y="2590"/>
                    <a:pt x="2011" y="2590"/>
                  </a:cubicBezTo>
                  <a:cubicBezTo>
                    <a:pt x="1668" y="2590"/>
                    <a:pt x="1668" y="2590"/>
                    <a:pt x="1668" y="2590"/>
                  </a:cubicBezTo>
                  <a:cubicBezTo>
                    <a:pt x="949" y="1628"/>
                    <a:pt x="949" y="1628"/>
                    <a:pt x="949" y="1628"/>
                  </a:cubicBezTo>
                  <a:cubicBezTo>
                    <a:pt x="393" y="1628"/>
                    <a:pt x="393" y="1628"/>
                    <a:pt x="393" y="1628"/>
                  </a:cubicBezTo>
                  <a:cubicBezTo>
                    <a:pt x="393" y="2590"/>
                    <a:pt x="393" y="2590"/>
                    <a:pt x="393" y="2590"/>
                  </a:cubicBezTo>
                  <a:cubicBezTo>
                    <a:pt x="114" y="2590"/>
                    <a:pt x="114" y="2590"/>
                    <a:pt x="114" y="2590"/>
                  </a:cubicBezTo>
                  <a:cubicBezTo>
                    <a:pt x="114" y="113"/>
                    <a:pt x="114" y="113"/>
                    <a:pt x="114" y="113"/>
                  </a:cubicBezTo>
                  <a:cubicBezTo>
                    <a:pt x="1027" y="113"/>
                    <a:pt x="1027" y="113"/>
                    <a:pt x="1027" y="113"/>
                  </a:cubicBezTo>
                  <a:moveTo>
                    <a:pt x="393" y="1377"/>
                  </a:moveTo>
                  <a:cubicBezTo>
                    <a:pt x="1003" y="1377"/>
                    <a:pt x="1003" y="1377"/>
                    <a:pt x="1003" y="1377"/>
                  </a:cubicBezTo>
                  <a:cubicBezTo>
                    <a:pt x="1374" y="1377"/>
                    <a:pt x="1639" y="1186"/>
                    <a:pt x="1639" y="867"/>
                  </a:cubicBezTo>
                  <a:cubicBezTo>
                    <a:pt x="1639" y="860"/>
                    <a:pt x="1639" y="860"/>
                    <a:pt x="1639" y="860"/>
                  </a:cubicBezTo>
                  <a:cubicBezTo>
                    <a:pt x="1639" y="556"/>
                    <a:pt x="1406" y="372"/>
                    <a:pt x="1006" y="372"/>
                  </a:cubicBezTo>
                  <a:cubicBezTo>
                    <a:pt x="393" y="372"/>
                    <a:pt x="393" y="372"/>
                    <a:pt x="393" y="372"/>
                  </a:cubicBezTo>
                  <a:cubicBezTo>
                    <a:pt x="393" y="1377"/>
                    <a:pt x="393" y="1377"/>
                    <a:pt x="393" y="1377"/>
                  </a:cubicBezTo>
                  <a:moveTo>
                    <a:pt x="1027" y="0"/>
                  </a:moveTo>
                  <a:cubicBezTo>
                    <a:pt x="114" y="0"/>
                    <a:pt x="114" y="0"/>
                    <a:pt x="114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13"/>
                    <a:pt x="0" y="113"/>
                    <a:pt x="0" y="113"/>
                  </a:cubicBezTo>
                  <a:cubicBezTo>
                    <a:pt x="0" y="2590"/>
                    <a:pt x="0" y="2590"/>
                    <a:pt x="0" y="2590"/>
                  </a:cubicBezTo>
                  <a:cubicBezTo>
                    <a:pt x="0" y="2704"/>
                    <a:pt x="0" y="2704"/>
                    <a:pt x="0" y="2704"/>
                  </a:cubicBezTo>
                  <a:cubicBezTo>
                    <a:pt x="114" y="2704"/>
                    <a:pt x="114" y="2704"/>
                    <a:pt x="114" y="2704"/>
                  </a:cubicBezTo>
                  <a:cubicBezTo>
                    <a:pt x="393" y="2704"/>
                    <a:pt x="393" y="2704"/>
                    <a:pt x="393" y="2704"/>
                  </a:cubicBezTo>
                  <a:cubicBezTo>
                    <a:pt x="507" y="2704"/>
                    <a:pt x="507" y="2704"/>
                    <a:pt x="507" y="2704"/>
                  </a:cubicBezTo>
                  <a:cubicBezTo>
                    <a:pt x="507" y="2590"/>
                    <a:pt x="507" y="2590"/>
                    <a:pt x="507" y="2590"/>
                  </a:cubicBezTo>
                  <a:cubicBezTo>
                    <a:pt x="507" y="1742"/>
                    <a:pt x="507" y="1742"/>
                    <a:pt x="507" y="1742"/>
                  </a:cubicBezTo>
                  <a:cubicBezTo>
                    <a:pt x="892" y="1742"/>
                    <a:pt x="892" y="1742"/>
                    <a:pt x="892" y="1742"/>
                  </a:cubicBezTo>
                  <a:cubicBezTo>
                    <a:pt x="1577" y="2658"/>
                    <a:pt x="1577" y="2658"/>
                    <a:pt x="1577" y="2658"/>
                  </a:cubicBezTo>
                  <a:cubicBezTo>
                    <a:pt x="1611" y="2704"/>
                    <a:pt x="1611" y="2704"/>
                    <a:pt x="1611" y="2704"/>
                  </a:cubicBezTo>
                  <a:cubicBezTo>
                    <a:pt x="1668" y="2704"/>
                    <a:pt x="1668" y="2704"/>
                    <a:pt x="1668" y="2704"/>
                  </a:cubicBezTo>
                  <a:cubicBezTo>
                    <a:pt x="2011" y="2704"/>
                    <a:pt x="2011" y="2704"/>
                    <a:pt x="2011" y="2704"/>
                  </a:cubicBezTo>
                  <a:cubicBezTo>
                    <a:pt x="2239" y="2704"/>
                    <a:pt x="2239" y="2704"/>
                    <a:pt x="2239" y="2704"/>
                  </a:cubicBezTo>
                  <a:cubicBezTo>
                    <a:pt x="2102" y="2522"/>
                    <a:pt x="2102" y="2522"/>
                    <a:pt x="2102" y="2522"/>
                  </a:cubicBezTo>
                  <a:cubicBezTo>
                    <a:pt x="1443" y="1646"/>
                    <a:pt x="1443" y="1646"/>
                    <a:pt x="1443" y="1646"/>
                  </a:cubicBezTo>
                  <a:cubicBezTo>
                    <a:pt x="1818" y="1522"/>
                    <a:pt x="2036" y="1236"/>
                    <a:pt x="2036" y="856"/>
                  </a:cubicBezTo>
                  <a:cubicBezTo>
                    <a:pt x="2036" y="849"/>
                    <a:pt x="2036" y="849"/>
                    <a:pt x="2036" y="849"/>
                  </a:cubicBezTo>
                  <a:cubicBezTo>
                    <a:pt x="2036" y="627"/>
                    <a:pt x="1956" y="426"/>
                    <a:pt x="1812" y="281"/>
                  </a:cubicBezTo>
                  <a:cubicBezTo>
                    <a:pt x="1631" y="100"/>
                    <a:pt x="1352" y="0"/>
                    <a:pt x="1027" y="0"/>
                  </a:cubicBezTo>
                  <a:moveTo>
                    <a:pt x="507" y="485"/>
                  </a:moveTo>
                  <a:cubicBezTo>
                    <a:pt x="1006" y="485"/>
                    <a:pt x="1006" y="485"/>
                    <a:pt x="1006" y="485"/>
                  </a:cubicBezTo>
                  <a:cubicBezTo>
                    <a:pt x="1458" y="485"/>
                    <a:pt x="1526" y="720"/>
                    <a:pt x="1526" y="860"/>
                  </a:cubicBezTo>
                  <a:cubicBezTo>
                    <a:pt x="1526" y="867"/>
                    <a:pt x="1526" y="867"/>
                    <a:pt x="1526" y="867"/>
                  </a:cubicBezTo>
                  <a:cubicBezTo>
                    <a:pt x="1526" y="1059"/>
                    <a:pt x="1388" y="1263"/>
                    <a:pt x="1003" y="1263"/>
                  </a:cubicBezTo>
                  <a:cubicBezTo>
                    <a:pt x="507" y="1263"/>
                    <a:pt x="507" y="1263"/>
                    <a:pt x="507" y="1263"/>
                  </a:cubicBezTo>
                  <a:lnTo>
                    <a:pt x="507" y="48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7" name="Freeform 13"/>
            <p:cNvSpPr>
              <a:spLocks noEditPoints="1"/>
            </p:cNvSpPr>
            <p:nvPr userDrawn="1"/>
          </p:nvSpPr>
          <p:spPr bwMode="auto">
            <a:xfrm>
              <a:off x="6905625" y="4194175"/>
              <a:ext cx="450850" cy="419100"/>
            </a:xfrm>
            <a:custGeom>
              <a:avLst/>
              <a:gdLst>
                <a:gd name="T0" fmla="*/ 2979 w 2979"/>
                <a:gd name="T1" fmla="*/ 1386 h 2771"/>
                <a:gd name="T2" fmla="*/ 1619 w 2979"/>
                <a:gd name="T3" fmla="*/ 2 h 2771"/>
                <a:gd name="T4" fmla="*/ 1562 w 2979"/>
                <a:gd name="T5" fmla="*/ 2 h 2771"/>
                <a:gd name="T6" fmla="*/ 1279 w 2979"/>
                <a:gd name="T7" fmla="*/ 6 h 2771"/>
                <a:gd name="T8" fmla="*/ 0 w 2979"/>
                <a:gd name="T9" fmla="*/ 1386 h 2771"/>
                <a:gd name="T10" fmla="*/ 1375 w 2979"/>
                <a:gd name="T11" fmla="*/ 2770 h 2771"/>
                <a:gd name="T12" fmla="*/ 1429 w 2979"/>
                <a:gd name="T13" fmla="*/ 2770 h 2771"/>
                <a:gd name="T14" fmla="*/ 1516 w 2979"/>
                <a:gd name="T15" fmla="*/ 2771 h 2771"/>
                <a:gd name="T16" fmla="*/ 1639 w 2979"/>
                <a:gd name="T17" fmla="*/ 2766 h 2771"/>
                <a:gd name="T18" fmla="*/ 2979 w 2979"/>
                <a:gd name="T19" fmla="*/ 1386 h 2771"/>
                <a:gd name="T20" fmla="*/ 106 w 2979"/>
                <a:gd name="T21" fmla="*/ 1386 h 2771"/>
                <a:gd name="T22" fmla="*/ 1343 w 2979"/>
                <a:gd name="T23" fmla="*/ 111 h 2771"/>
                <a:gd name="T24" fmla="*/ 2506 w 2979"/>
                <a:gd name="T25" fmla="*/ 1386 h 2771"/>
                <a:gd name="T26" fmla="*/ 2504 w 2979"/>
                <a:gd name="T27" fmla="*/ 1386 h 2771"/>
                <a:gd name="T28" fmla="*/ 1768 w 2979"/>
                <a:gd name="T29" fmla="*/ 2300 h 2771"/>
                <a:gd name="T30" fmla="*/ 2244 w 2979"/>
                <a:gd name="T31" fmla="*/ 1362 h 2771"/>
                <a:gd name="T32" fmla="*/ 1981 w 2979"/>
                <a:gd name="T33" fmla="*/ 609 h 2771"/>
                <a:gd name="T34" fmla="*/ 1343 w 2979"/>
                <a:gd name="T35" fmla="*/ 355 h 2771"/>
                <a:gd name="T36" fmla="*/ 579 w 2979"/>
                <a:gd name="T37" fmla="*/ 724 h 2771"/>
                <a:gd name="T38" fmla="*/ 341 w 2979"/>
                <a:gd name="T39" fmla="*/ 1388 h 2771"/>
                <a:gd name="T40" fmla="*/ 1011 w 2979"/>
                <a:gd name="T41" fmla="*/ 2612 h 2771"/>
                <a:gd name="T42" fmla="*/ 106 w 2979"/>
                <a:gd name="T43" fmla="*/ 1386 h 2771"/>
                <a:gd name="T44" fmla="*/ 1453 w 2979"/>
                <a:gd name="T45" fmla="*/ 468 h 2771"/>
                <a:gd name="T46" fmla="*/ 1904 w 2979"/>
                <a:gd name="T47" fmla="*/ 683 h 2771"/>
                <a:gd name="T48" fmla="*/ 2138 w 2979"/>
                <a:gd name="T49" fmla="*/ 1359 h 2771"/>
                <a:gd name="T50" fmla="*/ 1500 w 2979"/>
                <a:gd name="T51" fmla="*/ 2299 h 2771"/>
                <a:gd name="T52" fmla="*/ 817 w 2979"/>
                <a:gd name="T53" fmla="*/ 1386 h 2771"/>
                <a:gd name="T54" fmla="*/ 1453 w 2979"/>
                <a:gd name="T55" fmla="*/ 468 h 2771"/>
                <a:gd name="T56" fmla="*/ 1636 w 2979"/>
                <a:gd name="T57" fmla="*/ 2660 h 2771"/>
                <a:gd name="T58" fmla="*/ 448 w 2979"/>
                <a:gd name="T59" fmla="*/ 1388 h 2771"/>
                <a:gd name="T60" fmla="*/ 662 w 2979"/>
                <a:gd name="T61" fmla="*/ 790 h 2771"/>
                <a:gd name="T62" fmla="*/ 1138 w 2979"/>
                <a:gd name="T63" fmla="*/ 484 h 2771"/>
                <a:gd name="T64" fmla="*/ 710 w 2979"/>
                <a:gd name="T65" fmla="*/ 1386 h 2771"/>
                <a:gd name="T66" fmla="*/ 1636 w 2979"/>
                <a:gd name="T67" fmla="*/ 2416 h 2771"/>
                <a:gd name="T68" fmla="*/ 2611 w 2979"/>
                <a:gd name="T69" fmla="*/ 1386 h 2771"/>
                <a:gd name="T70" fmla="*/ 2613 w 2979"/>
                <a:gd name="T71" fmla="*/ 1386 h 2771"/>
                <a:gd name="T72" fmla="*/ 1933 w 2979"/>
                <a:gd name="T73" fmla="*/ 147 h 2771"/>
                <a:gd name="T74" fmla="*/ 2873 w 2979"/>
                <a:gd name="T75" fmla="*/ 1386 h 2771"/>
                <a:gd name="T76" fmla="*/ 1636 w 2979"/>
                <a:gd name="T77" fmla="*/ 2660 h 27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2979" h="2771">
                  <a:moveTo>
                    <a:pt x="2979" y="1386"/>
                  </a:moveTo>
                  <a:cubicBezTo>
                    <a:pt x="2979" y="610"/>
                    <a:pt x="2382" y="2"/>
                    <a:pt x="1619" y="2"/>
                  </a:cubicBezTo>
                  <a:cubicBezTo>
                    <a:pt x="1606" y="3"/>
                    <a:pt x="1586" y="2"/>
                    <a:pt x="1562" y="2"/>
                  </a:cubicBezTo>
                  <a:cubicBezTo>
                    <a:pt x="1446" y="1"/>
                    <a:pt x="1328" y="0"/>
                    <a:pt x="1279" y="6"/>
                  </a:cubicBezTo>
                  <a:cubicBezTo>
                    <a:pt x="545" y="38"/>
                    <a:pt x="0" y="620"/>
                    <a:pt x="0" y="1386"/>
                  </a:cubicBezTo>
                  <a:cubicBezTo>
                    <a:pt x="0" y="2162"/>
                    <a:pt x="604" y="2770"/>
                    <a:pt x="1375" y="2770"/>
                  </a:cubicBezTo>
                  <a:cubicBezTo>
                    <a:pt x="1390" y="2770"/>
                    <a:pt x="1408" y="2770"/>
                    <a:pt x="1429" y="2770"/>
                  </a:cubicBezTo>
                  <a:cubicBezTo>
                    <a:pt x="1456" y="2771"/>
                    <a:pt x="1486" y="2771"/>
                    <a:pt x="1516" y="2771"/>
                  </a:cubicBezTo>
                  <a:cubicBezTo>
                    <a:pt x="1563" y="2771"/>
                    <a:pt x="1608" y="2770"/>
                    <a:pt x="1639" y="2766"/>
                  </a:cubicBezTo>
                  <a:cubicBezTo>
                    <a:pt x="2403" y="2765"/>
                    <a:pt x="2979" y="2172"/>
                    <a:pt x="2979" y="1386"/>
                  </a:cubicBezTo>
                  <a:moveTo>
                    <a:pt x="106" y="1386"/>
                  </a:moveTo>
                  <a:cubicBezTo>
                    <a:pt x="106" y="659"/>
                    <a:pt x="638" y="111"/>
                    <a:pt x="1343" y="111"/>
                  </a:cubicBezTo>
                  <a:cubicBezTo>
                    <a:pt x="2028" y="111"/>
                    <a:pt x="2506" y="635"/>
                    <a:pt x="2506" y="1386"/>
                  </a:cubicBezTo>
                  <a:cubicBezTo>
                    <a:pt x="2504" y="1386"/>
                    <a:pt x="2504" y="1386"/>
                    <a:pt x="2504" y="1386"/>
                  </a:cubicBezTo>
                  <a:cubicBezTo>
                    <a:pt x="2504" y="1864"/>
                    <a:pt x="2196" y="2236"/>
                    <a:pt x="1768" y="2300"/>
                  </a:cubicBezTo>
                  <a:cubicBezTo>
                    <a:pt x="2022" y="2137"/>
                    <a:pt x="2232" y="1810"/>
                    <a:pt x="2244" y="1362"/>
                  </a:cubicBezTo>
                  <a:cubicBezTo>
                    <a:pt x="2252" y="1059"/>
                    <a:pt x="2158" y="791"/>
                    <a:pt x="1981" y="609"/>
                  </a:cubicBezTo>
                  <a:cubicBezTo>
                    <a:pt x="1819" y="443"/>
                    <a:pt x="1598" y="355"/>
                    <a:pt x="1343" y="355"/>
                  </a:cubicBezTo>
                  <a:cubicBezTo>
                    <a:pt x="1034" y="355"/>
                    <a:pt x="769" y="483"/>
                    <a:pt x="579" y="724"/>
                  </a:cubicBezTo>
                  <a:cubicBezTo>
                    <a:pt x="432" y="909"/>
                    <a:pt x="341" y="1164"/>
                    <a:pt x="341" y="1388"/>
                  </a:cubicBezTo>
                  <a:cubicBezTo>
                    <a:pt x="341" y="1941"/>
                    <a:pt x="602" y="2388"/>
                    <a:pt x="1011" y="2612"/>
                  </a:cubicBezTo>
                  <a:cubicBezTo>
                    <a:pt x="482" y="2458"/>
                    <a:pt x="106" y="1974"/>
                    <a:pt x="106" y="1386"/>
                  </a:cubicBezTo>
                  <a:moveTo>
                    <a:pt x="1453" y="468"/>
                  </a:moveTo>
                  <a:cubicBezTo>
                    <a:pt x="1632" y="489"/>
                    <a:pt x="1787" y="562"/>
                    <a:pt x="1904" y="683"/>
                  </a:cubicBezTo>
                  <a:cubicBezTo>
                    <a:pt x="2062" y="845"/>
                    <a:pt x="2145" y="1085"/>
                    <a:pt x="2138" y="1359"/>
                  </a:cubicBezTo>
                  <a:cubicBezTo>
                    <a:pt x="2127" y="1754"/>
                    <a:pt x="1901" y="2215"/>
                    <a:pt x="1500" y="2299"/>
                  </a:cubicBezTo>
                  <a:cubicBezTo>
                    <a:pt x="1091" y="2234"/>
                    <a:pt x="817" y="1877"/>
                    <a:pt x="817" y="1386"/>
                  </a:cubicBezTo>
                  <a:cubicBezTo>
                    <a:pt x="817" y="907"/>
                    <a:pt x="1066" y="548"/>
                    <a:pt x="1453" y="468"/>
                  </a:cubicBezTo>
                  <a:moveTo>
                    <a:pt x="1636" y="2660"/>
                  </a:moveTo>
                  <a:cubicBezTo>
                    <a:pt x="947" y="2660"/>
                    <a:pt x="448" y="2125"/>
                    <a:pt x="448" y="1388"/>
                  </a:cubicBezTo>
                  <a:cubicBezTo>
                    <a:pt x="448" y="1186"/>
                    <a:pt x="530" y="957"/>
                    <a:pt x="662" y="790"/>
                  </a:cubicBezTo>
                  <a:cubicBezTo>
                    <a:pt x="788" y="631"/>
                    <a:pt x="950" y="527"/>
                    <a:pt x="1138" y="484"/>
                  </a:cubicBezTo>
                  <a:cubicBezTo>
                    <a:pt x="871" y="659"/>
                    <a:pt x="710" y="985"/>
                    <a:pt x="710" y="1386"/>
                  </a:cubicBezTo>
                  <a:cubicBezTo>
                    <a:pt x="710" y="1992"/>
                    <a:pt x="1091" y="2416"/>
                    <a:pt x="1636" y="2416"/>
                  </a:cubicBezTo>
                  <a:cubicBezTo>
                    <a:pt x="2191" y="2416"/>
                    <a:pt x="2611" y="1973"/>
                    <a:pt x="2611" y="1386"/>
                  </a:cubicBezTo>
                  <a:cubicBezTo>
                    <a:pt x="2613" y="1386"/>
                    <a:pt x="2613" y="1386"/>
                    <a:pt x="2613" y="1386"/>
                  </a:cubicBezTo>
                  <a:cubicBezTo>
                    <a:pt x="2613" y="821"/>
                    <a:pt x="2347" y="367"/>
                    <a:pt x="1933" y="147"/>
                  </a:cubicBezTo>
                  <a:cubicBezTo>
                    <a:pt x="2479" y="286"/>
                    <a:pt x="2873" y="780"/>
                    <a:pt x="2873" y="1386"/>
                  </a:cubicBezTo>
                  <a:cubicBezTo>
                    <a:pt x="2873" y="2112"/>
                    <a:pt x="2341" y="2660"/>
                    <a:pt x="1636" y="266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sp>
        <p:nvSpPr>
          <p:cNvPr id="19" name="Title 1"/>
          <p:cNvSpPr>
            <a:spLocks noGrp="1"/>
          </p:cNvSpPr>
          <p:nvPr>
            <p:ph type="ctrTitle" hasCustomPrompt="1"/>
          </p:nvPr>
        </p:nvSpPr>
        <p:spPr>
          <a:xfrm>
            <a:off x="430690" y="463552"/>
            <a:ext cx="5666898" cy="1298574"/>
          </a:xfrm>
        </p:spPr>
        <p:txBody>
          <a:bodyPr anchor="b" anchorCtr="0">
            <a:normAutofit/>
          </a:bodyPr>
          <a:lstStyle>
            <a:lvl1pPr>
              <a:lnSpc>
                <a:spcPct val="90000"/>
              </a:lnSpc>
              <a:defRPr sz="18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Master title style</a:t>
            </a:r>
            <a:endParaRPr lang="en-GB" dirty="0"/>
          </a:p>
        </p:txBody>
      </p:sp>
      <p:sp>
        <p:nvSpPr>
          <p:cNvPr id="20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430690" y="1828801"/>
            <a:ext cx="5667628" cy="1152524"/>
          </a:xfrm>
        </p:spPr>
        <p:txBody>
          <a:bodyPr>
            <a:normAutofit/>
          </a:bodyPr>
          <a:lstStyle>
            <a:lvl1pPr marL="0" indent="0" algn="l">
              <a:lnSpc>
                <a:spcPct val="90000"/>
              </a:lnSpc>
              <a:spcBef>
                <a:spcPts val="600"/>
              </a:spcBef>
              <a:buNone/>
              <a:defRPr sz="1800" b="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Master subtitle style</a:t>
            </a:r>
            <a:endParaRPr lang="en-GB" dirty="0"/>
          </a:p>
        </p:txBody>
      </p:sp>
      <p:sp>
        <p:nvSpPr>
          <p:cNvPr id="21" name="Text Placeholder 21"/>
          <p:cNvSpPr>
            <a:spLocks noGrp="1"/>
          </p:cNvSpPr>
          <p:nvPr>
            <p:ph type="body" sz="quarter" idx="13" hasCustomPrompt="1"/>
          </p:nvPr>
        </p:nvSpPr>
        <p:spPr>
          <a:xfrm>
            <a:off x="438150" y="3086100"/>
            <a:ext cx="5667375" cy="838200"/>
          </a:xfrm>
        </p:spPr>
        <p:txBody>
          <a:bodyPr>
            <a:noAutofit/>
          </a:bodyPr>
          <a:lstStyle>
            <a:lvl1pPr marL="0" indent="0">
              <a:buFont typeface="Arial" panose="020B0604020202020204" pitchFamily="34" charset="0"/>
              <a:buNone/>
              <a:defRPr sz="1800" b="0">
                <a:solidFill>
                  <a:schemeClr val="bg1"/>
                </a:solidFill>
                <a:latin typeface="+mj-lt"/>
              </a:defRPr>
            </a:lvl1pPr>
            <a:lvl2pPr marL="0" indent="0">
              <a:buFont typeface="Arial" panose="020B0604020202020204" pitchFamily="34" charset="0"/>
              <a:buNone/>
              <a:defRPr sz="1400" b="0">
                <a:solidFill>
                  <a:schemeClr val="bg1"/>
                </a:solidFill>
                <a:latin typeface="+mn-lt"/>
              </a:defRPr>
            </a:lvl2pPr>
            <a:lvl3pPr marL="0" indent="0">
              <a:buNone/>
              <a:defRPr sz="1400" b="0">
                <a:solidFill>
                  <a:schemeClr val="bg1"/>
                </a:solidFill>
                <a:latin typeface="+mn-lt"/>
              </a:defRPr>
            </a:lvl3pPr>
            <a:lvl4pPr marL="0" indent="0">
              <a:buNone/>
              <a:defRPr sz="1400" b="0">
                <a:solidFill>
                  <a:schemeClr val="bg1"/>
                </a:solidFill>
                <a:latin typeface="+mn-lt"/>
              </a:defRPr>
            </a:lvl4pPr>
            <a:lvl5pPr marL="0" indent="0">
              <a:buNone/>
              <a:defRPr sz="1400" b="0">
                <a:solidFill>
                  <a:schemeClr val="bg1"/>
                </a:solidFill>
                <a:latin typeface="+mn-lt"/>
              </a:defRPr>
            </a:lvl5pPr>
          </a:lstStyle>
          <a:p>
            <a:pPr lvl="0"/>
            <a:r>
              <a:rPr lang="en-US" dirty="0" smtClean="0"/>
              <a:t>Date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9005899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inal 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47" y="820"/>
            <a:ext cx="12190540" cy="6857179"/>
          </a:xfrm>
          <a:prstGeom prst="rect">
            <a:avLst/>
          </a:prstGeom>
        </p:spPr>
      </p:pic>
      <p:grpSp>
        <p:nvGrpSpPr>
          <p:cNvPr id="8" name="Group 7"/>
          <p:cNvGrpSpPr>
            <a:grpSpLocks noChangeAspect="1"/>
          </p:cNvGrpSpPr>
          <p:nvPr userDrawn="1"/>
        </p:nvGrpSpPr>
        <p:grpSpPr>
          <a:xfrm>
            <a:off x="438149" y="6230422"/>
            <a:ext cx="1476000" cy="196205"/>
            <a:chOff x="6905625" y="4194175"/>
            <a:chExt cx="3152775" cy="419100"/>
          </a:xfrm>
          <a:solidFill>
            <a:schemeClr val="bg1"/>
          </a:solidFill>
        </p:grpSpPr>
        <p:sp>
          <p:nvSpPr>
            <p:cNvPr id="9" name="Freeform 6"/>
            <p:cNvSpPr>
              <a:spLocks noEditPoints="1"/>
            </p:cNvSpPr>
            <p:nvPr userDrawn="1"/>
          </p:nvSpPr>
          <p:spPr bwMode="auto">
            <a:xfrm>
              <a:off x="7824788" y="4200525"/>
              <a:ext cx="295275" cy="406400"/>
            </a:xfrm>
            <a:custGeom>
              <a:avLst/>
              <a:gdLst>
                <a:gd name="T0" fmla="*/ 174 w 186"/>
                <a:gd name="T1" fmla="*/ 11 h 256"/>
                <a:gd name="T2" fmla="*/ 174 w 186"/>
                <a:gd name="T3" fmla="*/ 32 h 256"/>
                <a:gd name="T4" fmla="*/ 118 w 186"/>
                <a:gd name="T5" fmla="*/ 32 h 256"/>
                <a:gd name="T6" fmla="*/ 106 w 186"/>
                <a:gd name="T7" fmla="*/ 32 h 256"/>
                <a:gd name="T8" fmla="*/ 106 w 186"/>
                <a:gd name="T9" fmla="*/ 44 h 256"/>
                <a:gd name="T10" fmla="*/ 106 w 186"/>
                <a:gd name="T11" fmla="*/ 245 h 256"/>
                <a:gd name="T12" fmla="*/ 79 w 186"/>
                <a:gd name="T13" fmla="*/ 245 h 256"/>
                <a:gd name="T14" fmla="*/ 79 w 186"/>
                <a:gd name="T15" fmla="*/ 44 h 256"/>
                <a:gd name="T16" fmla="*/ 79 w 186"/>
                <a:gd name="T17" fmla="*/ 32 h 256"/>
                <a:gd name="T18" fmla="*/ 68 w 186"/>
                <a:gd name="T19" fmla="*/ 32 h 256"/>
                <a:gd name="T20" fmla="*/ 11 w 186"/>
                <a:gd name="T21" fmla="*/ 32 h 256"/>
                <a:gd name="T22" fmla="*/ 11 w 186"/>
                <a:gd name="T23" fmla="*/ 11 h 256"/>
                <a:gd name="T24" fmla="*/ 174 w 186"/>
                <a:gd name="T25" fmla="*/ 11 h 256"/>
                <a:gd name="T26" fmla="*/ 186 w 186"/>
                <a:gd name="T27" fmla="*/ 0 h 256"/>
                <a:gd name="T28" fmla="*/ 0 w 186"/>
                <a:gd name="T29" fmla="*/ 0 h 256"/>
                <a:gd name="T30" fmla="*/ 0 w 186"/>
                <a:gd name="T31" fmla="*/ 44 h 256"/>
                <a:gd name="T32" fmla="*/ 68 w 186"/>
                <a:gd name="T33" fmla="*/ 44 h 256"/>
                <a:gd name="T34" fmla="*/ 68 w 186"/>
                <a:gd name="T35" fmla="*/ 256 h 256"/>
                <a:gd name="T36" fmla="*/ 118 w 186"/>
                <a:gd name="T37" fmla="*/ 256 h 256"/>
                <a:gd name="T38" fmla="*/ 118 w 186"/>
                <a:gd name="T39" fmla="*/ 44 h 256"/>
                <a:gd name="T40" fmla="*/ 186 w 186"/>
                <a:gd name="T41" fmla="*/ 44 h 256"/>
                <a:gd name="T42" fmla="*/ 186 w 186"/>
                <a:gd name="T43" fmla="*/ 0 h 2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86" h="256">
                  <a:moveTo>
                    <a:pt x="174" y="11"/>
                  </a:moveTo>
                  <a:lnTo>
                    <a:pt x="174" y="32"/>
                  </a:lnTo>
                  <a:lnTo>
                    <a:pt x="118" y="32"/>
                  </a:lnTo>
                  <a:lnTo>
                    <a:pt x="106" y="32"/>
                  </a:lnTo>
                  <a:lnTo>
                    <a:pt x="106" y="44"/>
                  </a:lnTo>
                  <a:lnTo>
                    <a:pt x="106" y="245"/>
                  </a:lnTo>
                  <a:lnTo>
                    <a:pt x="79" y="245"/>
                  </a:lnTo>
                  <a:lnTo>
                    <a:pt x="79" y="44"/>
                  </a:lnTo>
                  <a:lnTo>
                    <a:pt x="79" y="32"/>
                  </a:lnTo>
                  <a:lnTo>
                    <a:pt x="68" y="32"/>
                  </a:lnTo>
                  <a:lnTo>
                    <a:pt x="11" y="32"/>
                  </a:lnTo>
                  <a:lnTo>
                    <a:pt x="11" y="11"/>
                  </a:lnTo>
                  <a:lnTo>
                    <a:pt x="174" y="11"/>
                  </a:lnTo>
                  <a:close/>
                  <a:moveTo>
                    <a:pt x="186" y="0"/>
                  </a:moveTo>
                  <a:lnTo>
                    <a:pt x="0" y="0"/>
                  </a:lnTo>
                  <a:lnTo>
                    <a:pt x="0" y="44"/>
                  </a:lnTo>
                  <a:lnTo>
                    <a:pt x="68" y="44"/>
                  </a:lnTo>
                  <a:lnTo>
                    <a:pt x="68" y="256"/>
                  </a:lnTo>
                  <a:lnTo>
                    <a:pt x="118" y="256"/>
                  </a:lnTo>
                  <a:lnTo>
                    <a:pt x="118" y="44"/>
                  </a:lnTo>
                  <a:lnTo>
                    <a:pt x="186" y="44"/>
                  </a:lnTo>
                  <a:lnTo>
                    <a:pt x="186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" name="Freeform 9"/>
            <p:cNvSpPr>
              <a:spLocks noEditPoints="1"/>
            </p:cNvSpPr>
            <p:nvPr userDrawn="1"/>
          </p:nvSpPr>
          <p:spPr bwMode="auto">
            <a:xfrm>
              <a:off x="8953500" y="4200525"/>
              <a:ext cx="404813" cy="406400"/>
            </a:xfrm>
            <a:custGeom>
              <a:avLst/>
              <a:gdLst>
                <a:gd name="T0" fmla="*/ 138 w 255"/>
                <a:gd name="T1" fmla="*/ 11 h 256"/>
                <a:gd name="T2" fmla="*/ 238 w 255"/>
                <a:gd name="T3" fmla="*/ 245 h 256"/>
                <a:gd name="T4" fmla="*/ 211 w 255"/>
                <a:gd name="T5" fmla="*/ 245 h 256"/>
                <a:gd name="T6" fmla="*/ 189 w 255"/>
                <a:gd name="T7" fmla="*/ 195 h 256"/>
                <a:gd name="T8" fmla="*/ 187 w 255"/>
                <a:gd name="T9" fmla="*/ 188 h 256"/>
                <a:gd name="T10" fmla="*/ 179 w 255"/>
                <a:gd name="T11" fmla="*/ 188 h 256"/>
                <a:gd name="T12" fmla="*/ 76 w 255"/>
                <a:gd name="T13" fmla="*/ 188 h 256"/>
                <a:gd name="T14" fmla="*/ 69 w 255"/>
                <a:gd name="T15" fmla="*/ 188 h 256"/>
                <a:gd name="T16" fmla="*/ 66 w 255"/>
                <a:gd name="T17" fmla="*/ 195 h 256"/>
                <a:gd name="T18" fmla="*/ 44 w 255"/>
                <a:gd name="T19" fmla="*/ 245 h 256"/>
                <a:gd name="T20" fmla="*/ 17 w 255"/>
                <a:gd name="T21" fmla="*/ 245 h 256"/>
                <a:gd name="T22" fmla="*/ 117 w 255"/>
                <a:gd name="T23" fmla="*/ 11 h 256"/>
                <a:gd name="T24" fmla="*/ 138 w 255"/>
                <a:gd name="T25" fmla="*/ 11 h 256"/>
                <a:gd name="T26" fmla="*/ 78 w 255"/>
                <a:gd name="T27" fmla="*/ 167 h 256"/>
                <a:gd name="T28" fmla="*/ 95 w 255"/>
                <a:gd name="T29" fmla="*/ 167 h 256"/>
                <a:gd name="T30" fmla="*/ 160 w 255"/>
                <a:gd name="T31" fmla="*/ 167 h 256"/>
                <a:gd name="T32" fmla="*/ 177 w 255"/>
                <a:gd name="T33" fmla="*/ 167 h 256"/>
                <a:gd name="T34" fmla="*/ 170 w 255"/>
                <a:gd name="T35" fmla="*/ 151 h 256"/>
                <a:gd name="T36" fmla="*/ 138 w 255"/>
                <a:gd name="T37" fmla="*/ 75 h 256"/>
                <a:gd name="T38" fmla="*/ 127 w 255"/>
                <a:gd name="T39" fmla="*/ 51 h 256"/>
                <a:gd name="T40" fmla="*/ 117 w 255"/>
                <a:gd name="T41" fmla="*/ 75 h 256"/>
                <a:gd name="T42" fmla="*/ 84 w 255"/>
                <a:gd name="T43" fmla="*/ 151 h 256"/>
                <a:gd name="T44" fmla="*/ 78 w 255"/>
                <a:gd name="T45" fmla="*/ 167 h 256"/>
                <a:gd name="T46" fmla="*/ 145 w 255"/>
                <a:gd name="T47" fmla="*/ 0 h 256"/>
                <a:gd name="T48" fmla="*/ 110 w 255"/>
                <a:gd name="T49" fmla="*/ 0 h 256"/>
                <a:gd name="T50" fmla="*/ 0 w 255"/>
                <a:gd name="T51" fmla="*/ 256 h 256"/>
                <a:gd name="T52" fmla="*/ 52 w 255"/>
                <a:gd name="T53" fmla="*/ 256 h 256"/>
                <a:gd name="T54" fmla="*/ 76 w 255"/>
                <a:gd name="T55" fmla="*/ 199 h 256"/>
                <a:gd name="T56" fmla="*/ 179 w 255"/>
                <a:gd name="T57" fmla="*/ 199 h 256"/>
                <a:gd name="T58" fmla="*/ 203 w 255"/>
                <a:gd name="T59" fmla="*/ 256 h 256"/>
                <a:gd name="T60" fmla="*/ 255 w 255"/>
                <a:gd name="T61" fmla="*/ 256 h 256"/>
                <a:gd name="T62" fmla="*/ 145 w 255"/>
                <a:gd name="T63" fmla="*/ 0 h 256"/>
                <a:gd name="T64" fmla="*/ 95 w 255"/>
                <a:gd name="T65" fmla="*/ 156 h 256"/>
                <a:gd name="T66" fmla="*/ 127 w 255"/>
                <a:gd name="T67" fmla="*/ 80 h 256"/>
                <a:gd name="T68" fmla="*/ 160 w 255"/>
                <a:gd name="T69" fmla="*/ 156 h 256"/>
                <a:gd name="T70" fmla="*/ 95 w 255"/>
                <a:gd name="T71" fmla="*/ 156 h 2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255" h="256">
                  <a:moveTo>
                    <a:pt x="138" y="11"/>
                  </a:moveTo>
                  <a:lnTo>
                    <a:pt x="238" y="245"/>
                  </a:lnTo>
                  <a:lnTo>
                    <a:pt x="211" y="245"/>
                  </a:lnTo>
                  <a:lnTo>
                    <a:pt x="189" y="195"/>
                  </a:lnTo>
                  <a:lnTo>
                    <a:pt x="187" y="188"/>
                  </a:lnTo>
                  <a:lnTo>
                    <a:pt x="179" y="188"/>
                  </a:lnTo>
                  <a:lnTo>
                    <a:pt x="76" y="188"/>
                  </a:lnTo>
                  <a:lnTo>
                    <a:pt x="69" y="188"/>
                  </a:lnTo>
                  <a:lnTo>
                    <a:pt x="66" y="195"/>
                  </a:lnTo>
                  <a:lnTo>
                    <a:pt x="44" y="245"/>
                  </a:lnTo>
                  <a:lnTo>
                    <a:pt x="17" y="245"/>
                  </a:lnTo>
                  <a:lnTo>
                    <a:pt x="117" y="11"/>
                  </a:lnTo>
                  <a:lnTo>
                    <a:pt x="138" y="11"/>
                  </a:lnTo>
                  <a:close/>
                  <a:moveTo>
                    <a:pt x="78" y="167"/>
                  </a:moveTo>
                  <a:lnTo>
                    <a:pt x="95" y="167"/>
                  </a:lnTo>
                  <a:lnTo>
                    <a:pt x="160" y="167"/>
                  </a:lnTo>
                  <a:lnTo>
                    <a:pt x="177" y="167"/>
                  </a:lnTo>
                  <a:lnTo>
                    <a:pt x="170" y="151"/>
                  </a:lnTo>
                  <a:lnTo>
                    <a:pt x="138" y="75"/>
                  </a:lnTo>
                  <a:lnTo>
                    <a:pt x="127" y="51"/>
                  </a:lnTo>
                  <a:lnTo>
                    <a:pt x="117" y="75"/>
                  </a:lnTo>
                  <a:lnTo>
                    <a:pt x="84" y="151"/>
                  </a:lnTo>
                  <a:lnTo>
                    <a:pt x="78" y="167"/>
                  </a:lnTo>
                  <a:close/>
                  <a:moveTo>
                    <a:pt x="145" y="0"/>
                  </a:moveTo>
                  <a:lnTo>
                    <a:pt x="110" y="0"/>
                  </a:lnTo>
                  <a:lnTo>
                    <a:pt x="0" y="256"/>
                  </a:lnTo>
                  <a:lnTo>
                    <a:pt x="52" y="256"/>
                  </a:lnTo>
                  <a:lnTo>
                    <a:pt x="76" y="199"/>
                  </a:lnTo>
                  <a:lnTo>
                    <a:pt x="179" y="199"/>
                  </a:lnTo>
                  <a:lnTo>
                    <a:pt x="203" y="256"/>
                  </a:lnTo>
                  <a:lnTo>
                    <a:pt x="255" y="256"/>
                  </a:lnTo>
                  <a:lnTo>
                    <a:pt x="145" y="0"/>
                  </a:lnTo>
                  <a:close/>
                  <a:moveTo>
                    <a:pt x="95" y="156"/>
                  </a:moveTo>
                  <a:lnTo>
                    <a:pt x="127" y="80"/>
                  </a:lnTo>
                  <a:lnTo>
                    <a:pt x="160" y="156"/>
                  </a:lnTo>
                  <a:lnTo>
                    <a:pt x="95" y="15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1" name="Freeform 5"/>
            <p:cNvSpPr>
              <a:spLocks noEditPoints="1"/>
            </p:cNvSpPr>
            <p:nvPr userDrawn="1"/>
          </p:nvSpPr>
          <p:spPr bwMode="auto">
            <a:xfrm>
              <a:off x="7410450" y="4200525"/>
              <a:ext cx="350838" cy="412750"/>
            </a:xfrm>
            <a:custGeom>
              <a:avLst/>
              <a:gdLst>
                <a:gd name="T0" fmla="*/ 2198 w 2316"/>
                <a:gd name="T1" fmla="*/ 117 h 2741"/>
                <a:gd name="T2" fmla="*/ 2198 w 2316"/>
                <a:gd name="T3" fmla="*/ 1563 h 2741"/>
                <a:gd name="T4" fmla="*/ 1890 w 2316"/>
                <a:gd name="T5" fmla="*/ 2375 h 2741"/>
                <a:gd name="T6" fmla="*/ 1158 w 2316"/>
                <a:gd name="T7" fmla="*/ 2624 h 2741"/>
                <a:gd name="T8" fmla="*/ 425 w 2316"/>
                <a:gd name="T9" fmla="*/ 2376 h 2741"/>
                <a:gd name="T10" fmla="*/ 117 w 2316"/>
                <a:gd name="T11" fmla="*/ 1563 h 2741"/>
                <a:gd name="T12" fmla="*/ 117 w 2316"/>
                <a:gd name="T13" fmla="*/ 117 h 2741"/>
                <a:gd name="T14" fmla="*/ 404 w 2316"/>
                <a:gd name="T15" fmla="*/ 117 h 2741"/>
                <a:gd name="T16" fmla="*/ 404 w 2316"/>
                <a:gd name="T17" fmla="*/ 1602 h 2741"/>
                <a:gd name="T18" fmla="*/ 618 w 2316"/>
                <a:gd name="T19" fmla="*/ 2189 h 2741"/>
                <a:gd name="T20" fmla="*/ 1158 w 2316"/>
                <a:gd name="T21" fmla="*/ 2395 h 2741"/>
                <a:gd name="T22" fmla="*/ 1698 w 2316"/>
                <a:gd name="T23" fmla="*/ 2189 h 2741"/>
                <a:gd name="T24" fmla="*/ 1912 w 2316"/>
                <a:gd name="T25" fmla="*/ 1602 h 2741"/>
                <a:gd name="T26" fmla="*/ 1912 w 2316"/>
                <a:gd name="T27" fmla="*/ 117 h 2741"/>
                <a:gd name="T28" fmla="*/ 2198 w 2316"/>
                <a:gd name="T29" fmla="*/ 117 h 2741"/>
                <a:gd name="T30" fmla="*/ 2316 w 2316"/>
                <a:gd name="T31" fmla="*/ 0 h 2741"/>
                <a:gd name="T32" fmla="*/ 1794 w 2316"/>
                <a:gd name="T33" fmla="*/ 0 h 2741"/>
                <a:gd name="T34" fmla="*/ 1794 w 2316"/>
                <a:gd name="T35" fmla="*/ 1602 h 2741"/>
                <a:gd name="T36" fmla="*/ 1617 w 2316"/>
                <a:gd name="T37" fmla="*/ 2104 h 2741"/>
                <a:gd name="T38" fmla="*/ 1158 w 2316"/>
                <a:gd name="T39" fmla="*/ 2277 h 2741"/>
                <a:gd name="T40" fmla="*/ 698 w 2316"/>
                <a:gd name="T41" fmla="*/ 2104 h 2741"/>
                <a:gd name="T42" fmla="*/ 521 w 2316"/>
                <a:gd name="T43" fmla="*/ 1602 h 2741"/>
                <a:gd name="T44" fmla="*/ 521 w 2316"/>
                <a:gd name="T45" fmla="*/ 0 h 2741"/>
                <a:gd name="T46" fmla="*/ 0 w 2316"/>
                <a:gd name="T47" fmla="*/ 0 h 2741"/>
                <a:gd name="T48" fmla="*/ 0 w 2316"/>
                <a:gd name="T49" fmla="*/ 1563 h 2741"/>
                <a:gd name="T50" fmla="*/ 347 w 2316"/>
                <a:gd name="T51" fmla="*/ 2463 h 2741"/>
                <a:gd name="T52" fmla="*/ 1158 w 2316"/>
                <a:gd name="T53" fmla="*/ 2741 h 2741"/>
                <a:gd name="T54" fmla="*/ 1968 w 2316"/>
                <a:gd name="T55" fmla="*/ 2463 h 2741"/>
                <a:gd name="T56" fmla="*/ 2316 w 2316"/>
                <a:gd name="T57" fmla="*/ 1563 h 2741"/>
                <a:gd name="T58" fmla="*/ 2316 w 2316"/>
                <a:gd name="T59" fmla="*/ 0 h 27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2316" h="2741">
                  <a:moveTo>
                    <a:pt x="2198" y="117"/>
                  </a:moveTo>
                  <a:cubicBezTo>
                    <a:pt x="2198" y="1563"/>
                    <a:pt x="2198" y="1563"/>
                    <a:pt x="2198" y="1563"/>
                  </a:cubicBezTo>
                  <a:cubicBezTo>
                    <a:pt x="2198" y="1924"/>
                    <a:pt x="2098" y="2189"/>
                    <a:pt x="1890" y="2375"/>
                  </a:cubicBezTo>
                  <a:cubicBezTo>
                    <a:pt x="1713" y="2533"/>
                    <a:pt x="1446" y="2624"/>
                    <a:pt x="1158" y="2624"/>
                  </a:cubicBezTo>
                  <a:cubicBezTo>
                    <a:pt x="870" y="2624"/>
                    <a:pt x="602" y="2533"/>
                    <a:pt x="425" y="2376"/>
                  </a:cubicBezTo>
                  <a:cubicBezTo>
                    <a:pt x="218" y="2190"/>
                    <a:pt x="117" y="1924"/>
                    <a:pt x="117" y="1563"/>
                  </a:cubicBezTo>
                  <a:cubicBezTo>
                    <a:pt x="117" y="117"/>
                    <a:pt x="117" y="117"/>
                    <a:pt x="117" y="117"/>
                  </a:cubicBezTo>
                  <a:cubicBezTo>
                    <a:pt x="404" y="117"/>
                    <a:pt x="404" y="117"/>
                    <a:pt x="404" y="117"/>
                  </a:cubicBezTo>
                  <a:cubicBezTo>
                    <a:pt x="404" y="1602"/>
                    <a:pt x="404" y="1602"/>
                    <a:pt x="404" y="1602"/>
                  </a:cubicBezTo>
                  <a:cubicBezTo>
                    <a:pt x="404" y="1866"/>
                    <a:pt x="472" y="2052"/>
                    <a:pt x="618" y="2189"/>
                  </a:cubicBezTo>
                  <a:cubicBezTo>
                    <a:pt x="756" y="2321"/>
                    <a:pt x="947" y="2395"/>
                    <a:pt x="1158" y="2395"/>
                  </a:cubicBezTo>
                  <a:cubicBezTo>
                    <a:pt x="1368" y="2395"/>
                    <a:pt x="1560" y="2321"/>
                    <a:pt x="1698" y="2189"/>
                  </a:cubicBezTo>
                  <a:cubicBezTo>
                    <a:pt x="1844" y="2052"/>
                    <a:pt x="1912" y="1866"/>
                    <a:pt x="1912" y="1602"/>
                  </a:cubicBezTo>
                  <a:cubicBezTo>
                    <a:pt x="1912" y="117"/>
                    <a:pt x="1912" y="117"/>
                    <a:pt x="1912" y="117"/>
                  </a:cubicBezTo>
                  <a:cubicBezTo>
                    <a:pt x="2198" y="117"/>
                    <a:pt x="2198" y="117"/>
                    <a:pt x="2198" y="117"/>
                  </a:cubicBezTo>
                  <a:moveTo>
                    <a:pt x="2316" y="0"/>
                  </a:moveTo>
                  <a:cubicBezTo>
                    <a:pt x="1794" y="0"/>
                    <a:pt x="1794" y="0"/>
                    <a:pt x="1794" y="0"/>
                  </a:cubicBezTo>
                  <a:cubicBezTo>
                    <a:pt x="1794" y="1602"/>
                    <a:pt x="1794" y="1602"/>
                    <a:pt x="1794" y="1602"/>
                  </a:cubicBezTo>
                  <a:cubicBezTo>
                    <a:pt x="1794" y="1849"/>
                    <a:pt x="1729" y="2000"/>
                    <a:pt x="1617" y="2104"/>
                  </a:cubicBezTo>
                  <a:cubicBezTo>
                    <a:pt x="1501" y="2216"/>
                    <a:pt x="1339" y="2277"/>
                    <a:pt x="1158" y="2277"/>
                  </a:cubicBezTo>
                  <a:cubicBezTo>
                    <a:pt x="976" y="2277"/>
                    <a:pt x="814" y="2216"/>
                    <a:pt x="698" y="2104"/>
                  </a:cubicBezTo>
                  <a:cubicBezTo>
                    <a:pt x="586" y="2000"/>
                    <a:pt x="521" y="1849"/>
                    <a:pt x="521" y="1602"/>
                  </a:cubicBezTo>
                  <a:cubicBezTo>
                    <a:pt x="521" y="0"/>
                    <a:pt x="521" y="0"/>
                    <a:pt x="52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563"/>
                    <a:pt x="0" y="1563"/>
                    <a:pt x="0" y="1563"/>
                  </a:cubicBezTo>
                  <a:cubicBezTo>
                    <a:pt x="0" y="1976"/>
                    <a:pt x="123" y="2262"/>
                    <a:pt x="347" y="2463"/>
                  </a:cubicBezTo>
                  <a:cubicBezTo>
                    <a:pt x="556" y="2648"/>
                    <a:pt x="853" y="2741"/>
                    <a:pt x="1158" y="2741"/>
                  </a:cubicBezTo>
                  <a:cubicBezTo>
                    <a:pt x="1463" y="2741"/>
                    <a:pt x="1760" y="2648"/>
                    <a:pt x="1968" y="2463"/>
                  </a:cubicBezTo>
                  <a:cubicBezTo>
                    <a:pt x="2192" y="2262"/>
                    <a:pt x="2316" y="1976"/>
                    <a:pt x="2316" y="1563"/>
                  </a:cubicBezTo>
                  <a:lnTo>
                    <a:pt x="2316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2" name="Freeform 7"/>
            <p:cNvSpPr>
              <a:spLocks noEditPoints="1"/>
            </p:cNvSpPr>
            <p:nvPr userDrawn="1"/>
          </p:nvSpPr>
          <p:spPr bwMode="auto">
            <a:xfrm>
              <a:off x="8145463" y="4194175"/>
              <a:ext cx="285750" cy="419100"/>
            </a:xfrm>
            <a:custGeom>
              <a:avLst/>
              <a:gdLst>
                <a:gd name="T0" fmla="*/ 1016 w 1892"/>
                <a:gd name="T1" fmla="*/ 117 h 2779"/>
                <a:gd name="T2" fmla="*/ 1635 w 1892"/>
                <a:gd name="T3" fmla="*/ 284 h 2779"/>
                <a:gd name="T4" fmla="*/ 1502 w 1892"/>
                <a:gd name="T5" fmla="*/ 474 h 2779"/>
                <a:gd name="T6" fmla="*/ 1062 w 1892"/>
                <a:gd name="T7" fmla="*/ 346 h 2779"/>
                <a:gd name="T8" fmla="*/ 528 w 1892"/>
                <a:gd name="T9" fmla="*/ 756 h 2779"/>
                <a:gd name="T10" fmla="*/ 1057 w 1892"/>
                <a:gd name="T11" fmla="*/ 1224 h 2779"/>
                <a:gd name="T12" fmla="*/ 1775 w 1892"/>
                <a:gd name="T13" fmla="*/ 1968 h 2779"/>
                <a:gd name="T14" fmla="*/ 977 w 1892"/>
                <a:gd name="T15" fmla="*/ 2662 h 2779"/>
                <a:gd name="T16" fmla="*/ 171 w 1892"/>
                <a:gd name="T17" fmla="*/ 2365 h 2779"/>
                <a:gd name="T18" fmla="*/ 343 w 1892"/>
                <a:gd name="T19" fmla="*/ 2185 h 2779"/>
                <a:gd name="T20" fmla="*/ 977 w 1892"/>
                <a:gd name="T21" fmla="*/ 2433 h 2779"/>
                <a:gd name="T22" fmla="*/ 1488 w 1892"/>
                <a:gd name="T23" fmla="*/ 1976 h 2779"/>
                <a:gd name="T24" fmla="*/ 906 w 1892"/>
                <a:gd name="T25" fmla="*/ 1427 h 2779"/>
                <a:gd name="T26" fmla="*/ 565 w 1892"/>
                <a:gd name="T27" fmla="*/ 1272 h 2779"/>
                <a:gd name="T28" fmla="*/ 241 w 1892"/>
                <a:gd name="T29" fmla="*/ 760 h 2779"/>
                <a:gd name="T30" fmla="*/ 1016 w 1892"/>
                <a:gd name="T31" fmla="*/ 117 h 2779"/>
                <a:gd name="T32" fmla="*/ 1016 w 1892"/>
                <a:gd name="T33" fmla="*/ 0 h 2779"/>
                <a:gd name="T34" fmla="*/ 124 w 1892"/>
                <a:gd name="T35" fmla="*/ 760 h 2779"/>
                <a:gd name="T36" fmla="*/ 506 w 1892"/>
                <a:gd name="T37" fmla="*/ 1374 h 2779"/>
                <a:gd name="T38" fmla="*/ 1371 w 1892"/>
                <a:gd name="T39" fmla="*/ 1976 h 2779"/>
                <a:gd name="T40" fmla="*/ 977 w 1892"/>
                <a:gd name="T41" fmla="*/ 2315 h 2779"/>
                <a:gd name="T42" fmla="*/ 340 w 1892"/>
                <a:gd name="T43" fmla="*/ 2018 h 2779"/>
                <a:gd name="T44" fmla="*/ 0 w 1892"/>
                <a:gd name="T45" fmla="*/ 2373 h 2779"/>
                <a:gd name="T46" fmla="*/ 977 w 1892"/>
                <a:gd name="T47" fmla="*/ 2779 h 2779"/>
                <a:gd name="T48" fmla="*/ 1892 w 1892"/>
                <a:gd name="T49" fmla="*/ 1968 h 2779"/>
                <a:gd name="T50" fmla="*/ 645 w 1892"/>
                <a:gd name="T51" fmla="*/ 756 h 2779"/>
                <a:gd name="T52" fmla="*/ 1062 w 1892"/>
                <a:gd name="T53" fmla="*/ 463 h 2779"/>
                <a:gd name="T54" fmla="*/ 1529 w 1892"/>
                <a:gd name="T55" fmla="*/ 640 h 2779"/>
                <a:gd name="T56" fmla="*/ 1799 w 1892"/>
                <a:gd name="T57" fmla="*/ 254 h 2779"/>
                <a:gd name="T58" fmla="*/ 1016 w 1892"/>
                <a:gd name="T59" fmla="*/ 0 h 27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892" h="2779">
                  <a:moveTo>
                    <a:pt x="1016" y="117"/>
                  </a:moveTo>
                  <a:cubicBezTo>
                    <a:pt x="1253" y="117"/>
                    <a:pt x="1449" y="169"/>
                    <a:pt x="1635" y="284"/>
                  </a:cubicBezTo>
                  <a:cubicBezTo>
                    <a:pt x="1502" y="474"/>
                    <a:pt x="1502" y="474"/>
                    <a:pt x="1502" y="474"/>
                  </a:cubicBezTo>
                  <a:cubicBezTo>
                    <a:pt x="1374" y="394"/>
                    <a:pt x="1212" y="346"/>
                    <a:pt x="1062" y="346"/>
                  </a:cubicBezTo>
                  <a:cubicBezTo>
                    <a:pt x="748" y="346"/>
                    <a:pt x="528" y="515"/>
                    <a:pt x="528" y="756"/>
                  </a:cubicBezTo>
                  <a:cubicBezTo>
                    <a:pt x="528" y="1014"/>
                    <a:pt x="785" y="1116"/>
                    <a:pt x="1057" y="1224"/>
                  </a:cubicBezTo>
                  <a:cubicBezTo>
                    <a:pt x="1410" y="1364"/>
                    <a:pt x="1775" y="1509"/>
                    <a:pt x="1775" y="1968"/>
                  </a:cubicBezTo>
                  <a:cubicBezTo>
                    <a:pt x="1775" y="2402"/>
                    <a:pt x="1369" y="2662"/>
                    <a:pt x="977" y="2662"/>
                  </a:cubicBezTo>
                  <a:cubicBezTo>
                    <a:pt x="693" y="2662"/>
                    <a:pt x="416" y="2559"/>
                    <a:pt x="171" y="2365"/>
                  </a:cubicBezTo>
                  <a:cubicBezTo>
                    <a:pt x="343" y="2185"/>
                    <a:pt x="343" y="2185"/>
                    <a:pt x="343" y="2185"/>
                  </a:cubicBezTo>
                  <a:cubicBezTo>
                    <a:pt x="524" y="2341"/>
                    <a:pt x="754" y="2433"/>
                    <a:pt x="977" y="2433"/>
                  </a:cubicBezTo>
                  <a:cubicBezTo>
                    <a:pt x="1273" y="2433"/>
                    <a:pt x="1488" y="2240"/>
                    <a:pt x="1488" y="1976"/>
                  </a:cubicBezTo>
                  <a:cubicBezTo>
                    <a:pt x="1488" y="1656"/>
                    <a:pt x="1192" y="1539"/>
                    <a:pt x="906" y="1427"/>
                  </a:cubicBezTo>
                  <a:cubicBezTo>
                    <a:pt x="790" y="1381"/>
                    <a:pt x="669" y="1334"/>
                    <a:pt x="565" y="1272"/>
                  </a:cubicBezTo>
                  <a:cubicBezTo>
                    <a:pt x="344" y="1144"/>
                    <a:pt x="241" y="981"/>
                    <a:pt x="241" y="760"/>
                  </a:cubicBezTo>
                  <a:cubicBezTo>
                    <a:pt x="241" y="342"/>
                    <a:pt x="640" y="117"/>
                    <a:pt x="1016" y="117"/>
                  </a:cubicBezTo>
                  <a:moveTo>
                    <a:pt x="1016" y="0"/>
                  </a:moveTo>
                  <a:cubicBezTo>
                    <a:pt x="568" y="0"/>
                    <a:pt x="124" y="278"/>
                    <a:pt x="124" y="760"/>
                  </a:cubicBezTo>
                  <a:cubicBezTo>
                    <a:pt x="124" y="1065"/>
                    <a:pt x="294" y="1250"/>
                    <a:pt x="506" y="1374"/>
                  </a:cubicBezTo>
                  <a:cubicBezTo>
                    <a:pt x="869" y="1586"/>
                    <a:pt x="1371" y="1628"/>
                    <a:pt x="1371" y="1976"/>
                  </a:cubicBezTo>
                  <a:cubicBezTo>
                    <a:pt x="1371" y="2173"/>
                    <a:pt x="1209" y="2315"/>
                    <a:pt x="977" y="2315"/>
                  </a:cubicBezTo>
                  <a:cubicBezTo>
                    <a:pt x="730" y="2315"/>
                    <a:pt x="494" y="2188"/>
                    <a:pt x="340" y="2018"/>
                  </a:cubicBezTo>
                  <a:cubicBezTo>
                    <a:pt x="0" y="2373"/>
                    <a:pt x="0" y="2373"/>
                    <a:pt x="0" y="2373"/>
                  </a:cubicBezTo>
                  <a:cubicBezTo>
                    <a:pt x="278" y="2628"/>
                    <a:pt x="614" y="2779"/>
                    <a:pt x="977" y="2779"/>
                  </a:cubicBezTo>
                  <a:cubicBezTo>
                    <a:pt x="1463" y="2779"/>
                    <a:pt x="1892" y="2447"/>
                    <a:pt x="1892" y="1968"/>
                  </a:cubicBezTo>
                  <a:cubicBezTo>
                    <a:pt x="1892" y="1057"/>
                    <a:pt x="645" y="1192"/>
                    <a:pt x="645" y="756"/>
                  </a:cubicBezTo>
                  <a:cubicBezTo>
                    <a:pt x="645" y="548"/>
                    <a:pt x="865" y="463"/>
                    <a:pt x="1062" y="463"/>
                  </a:cubicBezTo>
                  <a:cubicBezTo>
                    <a:pt x="1239" y="463"/>
                    <a:pt x="1421" y="540"/>
                    <a:pt x="1529" y="640"/>
                  </a:cubicBezTo>
                  <a:cubicBezTo>
                    <a:pt x="1799" y="254"/>
                    <a:pt x="1799" y="254"/>
                    <a:pt x="1799" y="254"/>
                  </a:cubicBezTo>
                  <a:cubicBezTo>
                    <a:pt x="1544" y="65"/>
                    <a:pt x="1290" y="0"/>
                    <a:pt x="1016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3" name="Freeform 8"/>
            <p:cNvSpPr>
              <a:spLocks noEditPoints="1"/>
            </p:cNvSpPr>
            <p:nvPr userDrawn="1"/>
          </p:nvSpPr>
          <p:spPr bwMode="auto">
            <a:xfrm>
              <a:off x="8497888" y="4200525"/>
              <a:ext cx="407988" cy="406400"/>
            </a:xfrm>
            <a:custGeom>
              <a:avLst/>
              <a:gdLst>
                <a:gd name="T0" fmla="*/ 246 w 257"/>
                <a:gd name="T1" fmla="*/ 11 h 256"/>
                <a:gd name="T2" fmla="*/ 246 w 257"/>
                <a:gd name="T3" fmla="*/ 245 h 256"/>
                <a:gd name="T4" fmla="*/ 219 w 257"/>
                <a:gd name="T5" fmla="*/ 245 h 256"/>
                <a:gd name="T6" fmla="*/ 219 w 257"/>
                <a:gd name="T7" fmla="*/ 113 h 256"/>
                <a:gd name="T8" fmla="*/ 219 w 257"/>
                <a:gd name="T9" fmla="*/ 74 h 256"/>
                <a:gd name="T10" fmla="*/ 198 w 257"/>
                <a:gd name="T11" fmla="*/ 108 h 256"/>
                <a:gd name="T12" fmla="*/ 140 w 257"/>
                <a:gd name="T13" fmla="*/ 203 h 256"/>
                <a:gd name="T14" fmla="*/ 118 w 257"/>
                <a:gd name="T15" fmla="*/ 203 h 256"/>
                <a:gd name="T16" fmla="*/ 59 w 257"/>
                <a:gd name="T17" fmla="*/ 108 h 256"/>
                <a:gd name="T18" fmla="*/ 39 w 257"/>
                <a:gd name="T19" fmla="*/ 74 h 256"/>
                <a:gd name="T20" fmla="*/ 39 w 257"/>
                <a:gd name="T21" fmla="*/ 113 h 256"/>
                <a:gd name="T22" fmla="*/ 39 w 257"/>
                <a:gd name="T23" fmla="*/ 245 h 256"/>
                <a:gd name="T24" fmla="*/ 11 w 257"/>
                <a:gd name="T25" fmla="*/ 245 h 256"/>
                <a:gd name="T26" fmla="*/ 11 w 257"/>
                <a:gd name="T27" fmla="*/ 11 h 256"/>
                <a:gd name="T28" fmla="*/ 29 w 257"/>
                <a:gd name="T29" fmla="*/ 11 h 256"/>
                <a:gd name="T30" fmla="*/ 119 w 257"/>
                <a:gd name="T31" fmla="*/ 159 h 256"/>
                <a:gd name="T32" fmla="*/ 129 w 257"/>
                <a:gd name="T33" fmla="*/ 175 h 256"/>
                <a:gd name="T34" fmla="*/ 138 w 257"/>
                <a:gd name="T35" fmla="*/ 159 h 256"/>
                <a:gd name="T36" fmla="*/ 229 w 257"/>
                <a:gd name="T37" fmla="*/ 11 h 256"/>
                <a:gd name="T38" fmla="*/ 246 w 257"/>
                <a:gd name="T39" fmla="*/ 11 h 256"/>
                <a:gd name="T40" fmla="*/ 257 w 257"/>
                <a:gd name="T41" fmla="*/ 0 h 256"/>
                <a:gd name="T42" fmla="*/ 223 w 257"/>
                <a:gd name="T43" fmla="*/ 0 h 256"/>
                <a:gd name="T44" fmla="*/ 129 w 257"/>
                <a:gd name="T45" fmla="*/ 153 h 256"/>
                <a:gd name="T46" fmla="*/ 35 w 257"/>
                <a:gd name="T47" fmla="*/ 0 h 256"/>
                <a:gd name="T48" fmla="*/ 0 w 257"/>
                <a:gd name="T49" fmla="*/ 0 h 256"/>
                <a:gd name="T50" fmla="*/ 0 w 257"/>
                <a:gd name="T51" fmla="*/ 256 h 256"/>
                <a:gd name="T52" fmla="*/ 50 w 257"/>
                <a:gd name="T53" fmla="*/ 256 h 256"/>
                <a:gd name="T54" fmla="*/ 50 w 257"/>
                <a:gd name="T55" fmla="*/ 113 h 256"/>
                <a:gd name="T56" fmla="*/ 112 w 257"/>
                <a:gd name="T57" fmla="*/ 214 h 256"/>
                <a:gd name="T58" fmla="*/ 146 w 257"/>
                <a:gd name="T59" fmla="*/ 214 h 256"/>
                <a:gd name="T60" fmla="*/ 208 w 257"/>
                <a:gd name="T61" fmla="*/ 113 h 256"/>
                <a:gd name="T62" fmla="*/ 208 w 257"/>
                <a:gd name="T63" fmla="*/ 256 h 256"/>
                <a:gd name="T64" fmla="*/ 257 w 257"/>
                <a:gd name="T65" fmla="*/ 256 h 256"/>
                <a:gd name="T66" fmla="*/ 257 w 257"/>
                <a:gd name="T67" fmla="*/ 0 h 2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257" h="256">
                  <a:moveTo>
                    <a:pt x="246" y="11"/>
                  </a:moveTo>
                  <a:lnTo>
                    <a:pt x="246" y="245"/>
                  </a:lnTo>
                  <a:lnTo>
                    <a:pt x="219" y="245"/>
                  </a:lnTo>
                  <a:lnTo>
                    <a:pt x="219" y="113"/>
                  </a:lnTo>
                  <a:lnTo>
                    <a:pt x="219" y="74"/>
                  </a:lnTo>
                  <a:lnTo>
                    <a:pt x="198" y="108"/>
                  </a:lnTo>
                  <a:lnTo>
                    <a:pt x="140" y="203"/>
                  </a:lnTo>
                  <a:lnTo>
                    <a:pt x="118" y="203"/>
                  </a:lnTo>
                  <a:lnTo>
                    <a:pt x="59" y="108"/>
                  </a:lnTo>
                  <a:lnTo>
                    <a:pt x="39" y="74"/>
                  </a:lnTo>
                  <a:lnTo>
                    <a:pt x="39" y="113"/>
                  </a:lnTo>
                  <a:lnTo>
                    <a:pt x="39" y="245"/>
                  </a:lnTo>
                  <a:lnTo>
                    <a:pt x="11" y="245"/>
                  </a:lnTo>
                  <a:lnTo>
                    <a:pt x="11" y="11"/>
                  </a:lnTo>
                  <a:lnTo>
                    <a:pt x="29" y="11"/>
                  </a:lnTo>
                  <a:lnTo>
                    <a:pt x="119" y="159"/>
                  </a:lnTo>
                  <a:lnTo>
                    <a:pt x="129" y="175"/>
                  </a:lnTo>
                  <a:lnTo>
                    <a:pt x="138" y="159"/>
                  </a:lnTo>
                  <a:lnTo>
                    <a:pt x="229" y="11"/>
                  </a:lnTo>
                  <a:lnTo>
                    <a:pt x="246" y="11"/>
                  </a:lnTo>
                  <a:close/>
                  <a:moveTo>
                    <a:pt x="257" y="0"/>
                  </a:moveTo>
                  <a:lnTo>
                    <a:pt x="223" y="0"/>
                  </a:lnTo>
                  <a:lnTo>
                    <a:pt x="129" y="153"/>
                  </a:lnTo>
                  <a:lnTo>
                    <a:pt x="35" y="0"/>
                  </a:lnTo>
                  <a:lnTo>
                    <a:pt x="0" y="0"/>
                  </a:lnTo>
                  <a:lnTo>
                    <a:pt x="0" y="256"/>
                  </a:lnTo>
                  <a:lnTo>
                    <a:pt x="50" y="256"/>
                  </a:lnTo>
                  <a:lnTo>
                    <a:pt x="50" y="113"/>
                  </a:lnTo>
                  <a:lnTo>
                    <a:pt x="112" y="214"/>
                  </a:lnTo>
                  <a:lnTo>
                    <a:pt x="146" y="214"/>
                  </a:lnTo>
                  <a:lnTo>
                    <a:pt x="208" y="113"/>
                  </a:lnTo>
                  <a:lnTo>
                    <a:pt x="208" y="256"/>
                  </a:lnTo>
                  <a:lnTo>
                    <a:pt x="257" y="256"/>
                  </a:lnTo>
                  <a:lnTo>
                    <a:pt x="257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4" name="Freeform 10"/>
            <p:cNvSpPr>
              <a:spLocks noEditPoints="1"/>
            </p:cNvSpPr>
            <p:nvPr userDrawn="1"/>
          </p:nvSpPr>
          <p:spPr bwMode="auto">
            <a:xfrm>
              <a:off x="8953500" y="4200525"/>
              <a:ext cx="404813" cy="406400"/>
            </a:xfrm>
            <a:custGeom>
              <a:avLst/>
              <a:gdLst>
                <a:gd name="T0" fmla="*/ 138 w 255"/>
                <a:gd name="T1" fmla="*/ 11 h 256"/>
                <a:gd name="T2" fmla="*/ 238 w 255"/>
                <a:gd name="T3" fmla="*/ 245 h 256"/>
                <a:gd name="T4" fmla="*/ 211 w 255"/>
                <a:gd name="T5" fmla="*/ 245 h 256"/>
                <a:gd name="T6" fmla="*/ 189 w 255"/>
                <a:gd name="T7" fmla="*/ 195 h 256"/>
                <a:gd name="T8" fmla="*/ 187 w 255"/>
                <a:gd name="T9" fmla="*/ 188 h 256"/>
                <a:gd name="T10" fmla="*/ 179 w 255"/>
                <a:gd name="T11" fmla="*/ 188 h 256"/>
                <a:gd name="T12" fmla="*/ 76 w 255"/>
                <a:gd name="T13" fmla="*/ 188 h 256"/>
                <a:gd name="T14" fmla="*/ 69 w 255"/>
                <a:gd name="T15" fmla="*/ 188 h 256"/>
                <a:gd name="T16" fmla="*/ 66 w 255"/>
                <a:gd name="T17" fmla="*/ 195 h 256"/>
                <a:gd name="T18" fmla="*/ 44 w 255"/>
                <a:gd name="T19" fmla="*/ 245 h 256"/>
                <a:gd name="T20" fmla="*/ 17 w 255"/>
                <a:gd name="T21" fmla="*/ 245 h 256"/>
                <a:gd name="T22" fmla="*/ 117 w 255"/>
                <a:gd name="T23" fmla="*/ 11 h 256"/>
                <a:gd name="T24" fmla="*/ 138 w 255"/>
                <a:gd name="T25" fmla="*/ 11 h 256"/>
                <a:gd name="T26" fmla="*/ 78 w 255"/>
                <a:gd name="T27" fmla="*/ 167 h 256"/>
                <a:gd name="T28" fmla="*/ 95 w 255"/>
                <a:gd name="T29" fmla="*/ 167 h 256"/>
                <a:gd name="T30" fmla="*/ 160 w 255"/>
                <a:gd name="T31" fmla="*/ 167 h 256"/>
                <a:gd name="T32" fmla="*/ 177 w 255"/>
                <a:gd name="T33" fmla="*/ 167 h 256"/>
                <a:gd name="T34" fmla="*/ 170 w 255"/>
                <a:gd name="T35" fmla="*/ 151 h 256"/>
                <a:gd name="T36" fmla="*/ 138 w 255"/>
                <a:gd name="T37" fmla="*/ 75 h 256"/>
                <a:gd name="T38" fmla="*/ 127 w 255"/>
                <a:gd name="T39" fmla="*/ 51 h 256"/>
                <a:gd name="T40" fmla="*/ 117 w 255"/>
                <a:gd name="T41" fmla="*/ 75 h 256"/>
                <a:gd name="T42" fmla="*/ 84 w 255"/>
                <a:gd name="T43" fmla="*/ 151 h 256"/>
                <a:gd name="T44" fmla="*/ 78 w 255"/>
                <a:gd name="T45" fmla="*/ 167 h 256"/>
                <a:gd name="T46" fmla="*/ 145 w 255"/>
                <a:gd name="T47" fmla="*/ 0 h 256"/>
                <a:gd name="T48" fmla="*/ 110 w 255"/>
                <a:gd name="T49" fmla="*/ 0 h 256"/>
                <a:gd name="T50" fmla="*/ 0 w 255"/>
                <a:gd name="T51" fmla="*/ 256 h 256"/>
                <a:gd name="T52" fmla="*/ 52 w 255"/>
                <a:gd name="T53" fmla="*/ 256 h 256"/>
                <a:gd name="T54" fmla="*/ 76 w 255"/>
                <a:gd name="T55" fmla="*/ 199 h 256"/>
                <a:gd name="T56" fmla="*/ 179 w 255"/>
                <a:gd name="T57" fmla="*/ 199 h 256"/>
                <a:gd name="T58" fmla="*/ 203 w 255"/>
                <a:gd name="T59" fmla="*/ 256 h 256"/>
                <a:gd name="T60" fmla="*/ 255 w 255"/>
                <a:gd name="T61" fmla="*/ 256 h 256"/>
                <a:gd name="T62" fmla="*/ 145 w 255"/>
                <a:gd name="T63" fmla="*/ 0 h 256"/>
                <a:gd name="T64" fmla="*/ 95 w 255"/>
                <a:gd name="T65" fmla="*/ 156 h 256"/>
                <a:gd name="T66" fmla="*/ 127 w 255"/>
                <a:gd name="T67" fmla="*/ 80 h 256"/>
                <a:gd name="T68" fmla="*/ 160 w 255"/>
                <a:gd name="T69" fmla="*/ 156 h 256"/>
                <a:gd name="T70" fmla="*/ 95 w 255"/>
                <a:gd name="T71" fmla="*/ 156 h 2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255" h="256">
                  <a:moveTo>
                    <a:pt x="138" y="11"/>
                  </a:moveTo>
                  <a:lnTo>
                    <a:pt x="238" y="245"/>
                  </a:lnTo>
                  <a:lnTo>
                    <a:pt x="211" y="245"/>
                  </a:lnTo>
                  <a:lnTo>
                    <a:pt x="189" y="195"/>
                  </a:lnTo>
                  <a:lnTo>
                    <a:pt x="187" y="188"/>
                  </a:lnTo>
                  <a:lnTo>
                    <a:pt x="179" y="188"/>
                  </a:lnTo>
                  <a:lnTo>
                    <a:pt x="76" y="188"/>
                  </a:lnTo>
                  <a:lnTo>
                    <a:pt x="69" y="188"/>
                  </a:lnTo>
                  <a:lnTo>
                    <a:pt x="66" y="195"/>
                  </a:lnTo>
                  <a:lnTo>
                    <a:pt x="44" y="245"/>
                  </a:lnTo>
                  <a:lnTo>
                    <a:pt x="17" y="245"/>
                  </a:lnTo>
                  <a:lnTo>
                    <a:pt x="117" y="11"/>
                  </a:lnTo>
                  <a:lnTo>
                    <a:pt x="138" y="11"/>
                  </a:lnTo>
                  <a:moveTo>
                    <a:pt x="78" y="167"/>
                  </a:moveTo>
                  <a:lnTo>
                    <a:pt x="95" y="167"/>
                  </a:lnTo>
                  <a:lnTo>
                    <a:pt x="160" y="167"/>
                  </a:lnTo>
                  <a:lnTo>
                    <a:pt x="177" y="167"/>
                  </a:lnTo>
                  <a:lnTo>
                    <a:pt x="170" y="151"/>
                  </a:lnTo>
                  <a:lnTo>
                    <a:pt x="138" y="75"/>
                  </a:lnTo>
                  <a:lnTo>
                    <a:pt x="127" y="51"/>
                  </a:lnTo>
                  <a:lnTo>
                    <a:pt x="117" y="75"/>
                  </a:lnTo>
                  <a:lnTo>
                    <a:pt x="84" y="151"/>
                  </a:lnTo>
                  <a:lnTo>
                    <a:pt x="78" y="167"/>
                  </a:lnTo>
                  <a:moveTo>
                    <a:pt x="145" y="0"/>
                  </a:moveTo>
                  <a:lnTo>
                    <a:pt x="110" y="0"/>
                  </a:lnTo>
                  <a:lnTo>
                    <a:pt x="0" y="256"/>
                  </a:lnTo>
                  <a:lnTo>
                    <a:pt x="52" y="256"/>
                  </a:lnTo>
                  <a:lnTo>
                    <a:pt x="76" y="199"/>
                  </a:lnTo>
                  <a:lnTo>
                    <a:pt x="179" y="199"/>
                  </a:lnTo>
                  <a:lnTo>
                    <a:pt x="203" y="256"/>
                  </a:lnTo>
                  <a:lnTo>
                    <a:pt x="255" y="256"/>
                  </a:lnTo>
                  <a:lnTo>
                    <a:pt x="145" y="0"/>
                  </a:lnTo>
                  <a:moveTo>
                    <a:pt x="95" y="156"/>
                  </a:moveTo>
                  <a:lnTo>
                    <a:pt x="127" y="80"/>
                  </a:lnTo>
                  <a:lnTo>
                    <a:pt x="160" y="156"/>
                  </a:lnTo>
                  <a:lnTo>
                    <a:pt x="95" y="156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5" name="Freeform 11"/>
            <p:cNvSpPr>
              <a:spLocks noEditPoints="1"/>
            </p:cNvSpPr>
            <p:nvPr userDrawn="1"/>
          </p:nvSpPr>
          <p:spPr bwMode="auto">
            <a:xfrm>
              <a:off x="9763125" y="4200525"/>
              <a:ext cx="295275" cy="406400"/>
            </a:xfrm>
            <a:custGeom>
              <a:avLst/>
              <a:gdLst>
                <a:gd name="T0" fmla="*/ 175 w 186"/>
                <a:gd name="T1" fmla="*/ 11 h 256"/>
                <a:gd name="T2" fmla="*/ 175 w 186"/>
                <a:gd name="T3" fmla="*/ 32 h 256"/>
                <a:gd name="T4" fmla="*/ 118 w 186"/>
                <a:gd name="T5" fmla="*/ 32 h 256"/>
                <a:gd name="T6" fmla="*/ 107 w 186"/>
                <a:gd name="T7" fmla="*/ 32 h 256"/>
                <a:gd name="T8" fmla="*/ 107 w 186"/>
                <a:gd name="T9" fmla="*/ 44 h 256"/>
                <a:gd name="T10" fmla="*/ 107 w 186"/>
                <a:gd name="T11" fmla="*/ 245 h 256"/>
                <a:gd name="T12" fmla="*/ 80 w 186"/>
                <a:gd name="T13" fmla="*/ 245 h 256"/>
                <a:gd name="T14" fmla="*/ 80 w 186"/>
                <a:gd name="T15" fmla="*/ 44 h 256"/>
                <a:gd name="T16" fmla="*/ 80 w 186"/>
                <a:gd name="T17" fmla="*/ 32 h 256"/>
                <a:gd name="T18" fmla="*/ 68 w 186"/>
                <a:gd name="T19" fmla="*/ 32 h 256"/>
                <a:gd name="T20" fmla="*/ 12 w 186"/>
                <a:gd name="T21" fmla="*/ 32 h 256"/>
                <a:gd name="T22" fmla="*/ 12 w 186"/>
                <a:gd name="T23" fmla="*/ 11 h 256"/>
                <a:gd name="T24" fmla="*/ 175 w 186"/>
                <a:gd name="T25" fmla="*/ 11 h 256"/>
                <a:gd name="T26" fmla="*/ 186 w 186"/>
                <a:gd name="T27" fmla="*/ 0 h 256"/>
                <a:gd name="T28" fmla="*/ 0 w 186"/>
                <a:gd name="T29" fmla="*/ 0 h 256"/>
                <a:gd name="T30" fmla="*/ 0 w 186"/>
                <a:gd name="T31" fmla="*/ 44 h 256"/>
                <a:gd name="T32" fmla="*/ 68 w 186"/>
                <a:gd name="T33" fmla="*/ 44 h 256"/>
                <a:gd name="T34" fmla="*/ 68 w 186"/>
                <a:gd name="T35" fmla="*/ 256 h 256"/>
                <a:gd name="T36" fmla="*/ 118 w 186"/>
                <a:gd name="T37" fmla="*/ 256 h 256"/>
                <a:gd name="T38" fmla="*/ 118 w 186"/>
                <a:gd name="T39" fmla="*/ 44 h 256"/>
                <a:gd name="T40" fmla="*/ 186 w 186"/>
                <a:gd name="T41" fmla="*/ 44 h 256"/>
                <a:gd name="T42" fmla="*/ 186 w 186"/>
                <a:gd name="T43" fmla="*/ 0 h 2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86" h="256">
                  <a:moveTo>
                    <a:pt x="175" y="11"/>
                  </a:moveTo>
                  <a:lnTo>
                    <a:pt x="175" y="32"/>
                  </a:lnTo>
                  <a:lnTo>
                    <a:pt x="118" y="32"/>
                  </a:lnTo>
                  <a:lnTo>
                    <a:pt x="107" y="32"/>
                  </a:lnTo>
                  <a:lnTo>
                    <a:pt x="107" y="44"/>
                  </a:lnTo>
                  <a:lnTo>
                    <a:pt x="107" y="245"/>
                  </a:lnTo>
                  <a:lnTo>
                    <a:pt x="80" y="245"/>
                  </a:lnTo>
                  <a:lnTo>
                    <a:pt x="80" y="44"/>
                  </a:lnTo>
                  <a:lnTo>
                    <a:pt x="80" y="32"/>
                  </a:lnTo>
                  <a:lnTo>
                    <a:pt x="68" y="32"/>
                  </a:lnTo>
                  <a:lnTo>
                    <a:pt x="12" y="32"/>
                  </a:lnTo>
                  <a:lnTo>
                    <a:pt x="12" y="11"/>
                  </a:lnTo>
                  <a:lnTo>
                    <a:pt x="175" y="11"/>
                  </a:lnTo>
                  <a:close/>
                  <a:moveTo>
                    <a:pt x="186" y="0"/>
                  </a:moveTo>
                  <a:lnTo>
                    <a:pt x="0" y="0"/>
                  </a:lnTo>
                  <a:lnTo>
                    <a:pt x="0" y="44"/>
                  </a:lnTo>
                  <a:lnTo>
                    <a:pt x="68" y="44"/>
                  </a:lnTo>
                  <a:lnTo>
                    <a:pt x="68" y="256"/>
                  </a:lnTo>
                  <a:lnTo>
                    <a:pt x="118" y="256"/>
                  </a:lnTo>
                  <a:lnTo>
                    <a:pt x="118" y="44"/>
                  </a:lnTo>
                  <a:lnTo>
                    <a:pt x="186" y="44"/>
                  </a:lnTo>
                  <a:lnTo>
                    <a:pt x="186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6" name="Freeform 12"/>
            <p:cNvSpPr>
              <a:spLocks noEditPoints="1"/>
            </p:cNvSpPr>
            <p:nvPr userDrawn="1"/>
          </p:nvSpPr>
          <p:spPr bwMode="auto">
            <a:xfrm>
              <a:off x="9407525" y="4198938"/>
              <a:ext cx="338138" cy="407988"/>
            </a:xfrm>
            <a:custGeom>
              <a:avLst/>
              <a:gdLst>
                <a:gd name="T0" fmla="*/ 1027 w 2239"/>
                <a:gd name="T1" fmla="*/ 113 h 2704"/>
                <a:gd name="T2" fmla="*/ 1731 w 2239"/>
                <a:gd name="T3" fmla="*/ 361 h 2704"/>
                <a:gd name="T4" fmla="*/ 1923 w 2239"/>
                <a:gd name="T5" fmla="*/ 849 h 2704"/>
                <a:gd name="T6" fmla="*/ 1923 w 2239"/>
                <a:gd name="T7" fmla="*/ 856 h 2704"/>
                <a:gd name="T8" fmla="*/ 1250 w 2239"/>
                <a:gd name="T9" fmla="*/ 1578 h 2704"/>
                <a:gd name="T10" fmla="*/ 2011 w 2239"/>
                <a:gd name="T11" fmla="*/ 2590 h 2704"/>
                <a:gd name="T12" fmla="*/ 1668 w 2239"/>
                <a:gd name="T13" fmla="*/ 2590 h 2704"/>
                <a:gd name="T14" fmla="*/ 949 w 2239"/>
                <a:gd name="T15" fmla="*/ 1628 h 2704"/>
                <a:gd name="T16" fmla="*/ 393 w 2239"/>
                <a:gd name="T17" fmla="*/ 1628 h 2704"/>
                <a:gd name="T18" fmla="*/ 393 w 2239"/>
                <a:gd name="T19" fmla="*/ 2590 h 2704"/>
                <a:gd name="T20" fmla="*/ 114 w 2239"/>
                <a:gd name="T21" fmla="*/ 2590 h 2704"/>
                <a:gd name="T22" fmla="*/ 114 w 2239"/>
                <a:gd name="T23" fmla="*/ 113 h 2704"/>
                <a:gd name="T24" fmla="*/ 1027 w 2239"/>
                <a:gd name="T25" fmla="*/ 113 h 2704"/>
                <a:gd name="T26" fmla="*/ 393 w 2239"/>
                <a:gd name="T27" fmla="*/ 1377 h 2704"/>
                <a:gd name="T28" fmla="*/ 1003 w 2239"/>
                <a:gd name="T29" fmla="*/ 1377 h 2704"/>
                <a:gd name="T30" fmla="*/ 1639 w 2239"/>
                <a:gd name="T31" fmla="*/ 867 h 2704"/>
                <a:gd name="T32" fmla="*/ 1639 w 2239"/>
                <a:gd name="T33" fmla="*/ 860 h 2704"/>
                <a:gd name="T34" fmla="*/ 1006 w 2239"/>
                <a:gd name="T35" fmla="*/ 372 h 2704"/>
                <a:gd name="T36" fmla="*/ 393 w 2239"/>
                <a:gd name="T37" fmla="*/ 372 h 2704"/>
                <a:gd name="T38" fmla="*/ 393 w 2239"/>
                <a:gd name="T39" fmla="*/ 1377 h 2704"/>
                <a:gd name="T40" fmla="*/ 1027 w 2239"/>
                <a:gd name="T41" fmla="*/ 0 h 2704"/>
                <a:gd name="T42" fmla="*/ 114 w 2239"/>
                <a:gd name="T43" fmla="*/ 0 h 2704"/>
                <a:gd name="T44" fmla="*/ 0 w 2239"/>
                <a:gd name="T45" fmla="*/ 0 h 2704"/>
                <a:gd name="T46" fmla="*/ 0 w 2239"/>
                <a:gd name="T47" fmla="*/ 113 h 2704"/>
                <a:gd name="T48" fmla="*/ 0 w 2239"/>
                <a:gd name="T49" fmla="*/ 2590 h 2704"/>
                <a:gd name="T50" fmla="*/ 0 w 2239"/>
                <a:gd name="T51" fmla="*/ 2704 h 2704"/>
                <a:gd name="T52" fmla="*/ 114 w 2239"/>
                <a:gd name="T53" fmla="*/ 2704 h 2704"/>
                <a:gd name="T54" fmla="*/ 393 w 2239"/>
                <a:gd name="T55" fmla="*/ 2704 h 2704"/>
                <a:gd name="T56" fmla="*/ 507 w 2239"/>
                <a:gd name="T57" fmla="*/ 2704 h 2704"/>
                <a:gd name="T58" fmla="*/ 507 w 2239"/>
                <a:gd name="T59" fmla="*/ 2590 h 2704"/>
                <a:gd name="T60" fmla="*/ 507 w 2239"/>
                <a:gd name="T61" fmla="*/ 1742 h 2704"/>
                <a:gd name="T62" fmla="*/ 892 w 2239"/>
                <a:gd name="T63" fmla="*/ 1742 h 2704"/>
                <a:gd name="T64" fmla="*/ 1577 w 2239"/>
                <a:gd name="T65" fmla="*/ 2658 h 2704"/>
                <a:gd name="T66" fmla="*/ 1611 w 2239"/>
                <a:gd name="T67" fmla="*/ 2704 h 2704"/>
                <a:gd name="T68" fmla="*/ 1668 w 2239"/>
                <a:gd name="T69" fmla="*/ 2704 h 2704"/>
                <a:gd name="T70" fmla="*/ 2011 w 2239"/>
                <a:gd name="T71" fmla="*/ 2704 h 2704"/>
                <a:gd name="T72" fmla="*/ 2239 w 2239"/>
                <a:gd name="T73" fmla="*/ 2704 h 2704"/>
                <a:gd name="T74" fmla="*/ 2102 w 2239"/>
                <a:gd name="T75" fmla="*/ 2522 h 2704"/>
                <a:gd name="T76" fmla="*/ 1443 w 2239"/>
                <a:gd name="T77" fmla="*/ 1646 h 2704"/>
                <a:gd name="T78" fmla="*/ 2036 w 2239"/>
                <a:gd name="T79" fmla="*/ 856 h 2704"/>
                <a:gd name="T80" fmla="*/ 2036 w 2239"/>
                <a:gd name="T81" fmla="*/ 849 h 2704"/>
                <a:gd name="T82" fmla="*/ 1812 w 2239"/>
                <a:gd name="T83" fmla="*/ 281 h 2704"/>
                <a:gd name="T84" fmla="*/ 1027 w 2239"/>
                <a:gd name="T85" fmla="*/ 0 h 2704"/>
                <a:gd name="T86" fmla="*/ 507 w 2239"/>
                <a:gd name="T87" fmla="*/ 485 h 2704"/>
                <a:gd name="T88" fmla="*/ 1006 w 2239"/>
                <a:gd name="T89" fmla="*/ 485 h 2704"/>
                <a:gd name="T90" fmla="*/ 1526 w 2239"/>
                <a:gd name="T91" fmla="*/ 860 h 2704"/>
                <a:gd name="T92" fmla="*/ 1526 w 2239"/>
                <a:gd name="T93" fmla="*/ 867 h 2704"/>
                <a:gd name="T94" fmla="*/ 1003 w 2239"/>
                <a:gd name="T95" fmla="*/ 1263 h 2704"/>
                <a:gd name="T96" fmla="*/ 507 w 2239"/>
                <a:gd name="T97" fmla="*/ 1263 h 2704"/>
                <a:gd name="T98" fmla="*/ 507 w 2239"/>
                <a:gd name="T99" fmla="*/ 485 h 27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2239" h="2704">
                  <a:moveTo>
                    <a:pt x="1027" y="113"/>
                  </a:moveTo>
                  <a:cubicBezTo>
                    <a:pt x="1332" y="113"/>
                    <a:pt x="1576" y="205"/>
                    <a:pt x="1731" y="361"/>
                  </a:cubicBezTo>
                  <a:cubicBezTo>
                    <a:pt x="1852" y="481"/>
                    <a:pt x="1923" y="655"/>
                    <a:pt x="1923" y="849"/>
                  </a:cubicBezTo>
                  <a:cubicBezTo>
                    <a:pt x="1923" y="856"/>
                    <a:pt x="1923" y="856"/>
                    <a:pt x="1923" y="856"/>
                  </a:cubicBezTo>
                  <a:cubicBezTo>
                    <a:pt x="1923" y="1267"/>
                    <a:pt x="1639" y="1508"/>
                    <a:pt x="1250" y="1578"/>
                  </a:cubicBezTo>
                  <a:cubicBezTo>
                    <a:pt x="2011" y="2590"/>
                    <a:pt x="2011" y="2590"/>
                    <a:pt x="2011" y="2590"/>
                  </a:cubicBezTo>
                  <a:cubicBezTo>
                    <a:pt x="1668" y="2590"/>
                    <a:pt x="1668" y="2590"/>
                    <a:pt x="1668" y="2590"/>
                  </a:cubicBezTo>
                  <a:cubicBezTo>
                    <a:pt x="949" y="1628"/>
                    <a:pt x="949" y="1628"/>
                    <a:pt x="949" y="1628"/>
                  </a:cubicBezTo>
                  <a:cubicBezTo>
                    <a:pt x="393" y="1628"/>
                    <a:pt x="393" y="1628"/>
                    <a:pt x="393" y="1628"/>
                  </a:cubicBezTo>
                  <a:cubicBezTo>
                    <a:pt x="393" y="2590"/>
                    <a:pt x="393" y="2590"/>
                    <a:pt x="393" y="2590"/>
                  </a:cubicBezTo>
                  <a:cubicBezTo>
                    <a:pt x="114" y="2590"/>
                    <a:pt x="114" y="2590"/>
                    <a:pt x="114" y="2590"/>
                  </a:cubicBezTo>
                  <a:cubicBezTo>
                    <a:pt x="114" y="113"/>
                    <a:pt x="114" y="113"/>
                    <a:pt x="114" y="113"/>
                  </a:cubicBezTo>
                  <a:cubicBezTo>
                    <a:pt x="1027" y="113"/>
                    <a:pt x="1027" y="113"/>
                    <a:pt x="1027" y="113"/>
                  </a:cubicBezTo>
                  <a:moveTo>
                    <a:pt x="393" y="1377"/>
                  </a:moveTo>
                  <a:cubicBezTo>
                    <a:pt x="1003" y="1377"/>
                    <a:pt x="1003" y="1377"/>
                    <a:pt x="1003" y="1377"/>
                  </a:cubicBezTo>
                  <a:cubicBezTo>
                    <a:pt x="1374" y="1377"/>
                    <a:pt x="1639" y="1186"/>
                    <a:pt x="1639" y="867"/>
                  </a:cubicBezTo>
                  <a:cubicBezTo>
                    <a:pt x="1639" y="860"/>
                    <a:pt x="1639" y="860"/>
                    <a:pt x="1639" y="860"/>
                  </a:cubicBezTo>
                  <a:cubicBezTo>
                    <a:pt x="1639" y="556"/>
                    <a:pt x="1406" y="372"/>
                    <a:pt x="1006" y="372"/>
                  </a:cubicBezTo>
                  <a:cubicBezTo>
                    <a:pt x="393" y="372"/>
                    <a:pt x="393" y="372"/>
                    <a:pt x="393" y="372"/>
                  </a:cubicBezTo>
                  <a:cubicBezTo>
                    <a:pt x="393" y="1377"/>
                    <a:pt x="393" y="1377"/>
                    <a:pt x="393" y="1377"/>
                  </a:cubicBezTo>
                  <a:moveTo>
                    <a:pt x="1027" y="0"/>
                  </a:moveTo>
                  <a:cubicBezTo>
                    <a:pt x="114" y="0"/>
                    <a:pt x="114" y="0"/>
                    <a:pt x="114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13"/>
                    <a:pt x="0" y="113"/>
                    <a:pt x="0" y="113"/>
                  </a:cubicBezTo>
                  <a:cubicBezTo>
                    <a:pt x="0" y="2590"/>
                    <a:pt x="0" y="2590"/>
                    <a:pt x="0" y="2590"/>
                  </a:cubicBezTo>
                  <a:cubicBezTo>
                    <a:pt x="0" y="2704"/>
                    <a:pt x="0" y="2704"/>
                    <a:pt x="0" y="2704"/>
                  </a:cubicBezTo>
                  <a:cubicBezTo>
                    <a:pt x="114" y="2704"/>
                    <a:pt x="114" y="2704"/>
                    <a:pt x="114" y="2704"/>
                  </a:cubicBezTo>
                  <a:cubicBezTo>
                    <a:pt x="393" y="2704"/>
                    <a:pt x="393" y="2704"/>
                    <a:pt x="393" y="2704"/>
                  </a:cubicBezTo>
                  <a:cubicBezTo>
                    <a:pt x="507" y="2704"/>
                    <a:pt x="507" y="2704"/>
                    <a:pt x="507" y="2704"/>
                  </a:cubicBezTo>
                  <a:cubicBezTo>
                    <a:pt x="507" y="2590"/>
                    <a:pt x="507" y="2590"/>
                    <a:pt x="507" y="2590"/>
                  </a:cubicBezTo>
                  <a:cubicBezTo>
                    <a:pt x="507" y="1742"/>
                    <a:pt x="507" y="1742"/>
                    <a:pt x="507" y="1742"/>
                  </a:cubicBezTo>
                  <a:cubicBezTo>
                    <a:pt x="892" y="1742"/>
                    <a:pt x="892" y="1742"/>
                    <a:pt x="892" y="1742"/>
                  </a:cubicBezTo>
                  <a:cubicBezTo>
                    <a:pt x="1577" y="2658"/>
                    <a:pt x="1577" y="2658"/>
                    <a:pt x="1577" y="2658"/>
                  </a:cubicBezTo>
                  <a:cubicBezTo>
                    <a:pt x="1611" y="2704"/>
                    <a:pt x="1611" y="2704"/>
                    <a:pt x="1611" y="2704"/>
                  </a:cubicBezTo>
                  <a:cubicBezTo>
                    <a:pt x="1668" y="2704"/>
                    <a:pt x="1668" y="2704"/>
                    <a:pt x="1668" y="2704"/>
                  </a:cubicBezTo>
                  <a:cubicBezTo>
                    <a:pt x="2011" y="2704"/>
                    <a:pt x="2011" y="2704"/>
                    <a:pt x="2011" y="2704"/>
                  </a:cubicBezTo>
                  <a:cubicBezTo>
                    <a:pt x="2239" y="2704"/>
                    <a:pt x="2239" y="2704"/>
                    <a:pt x="2239" y="2704"/>
                  </a:cubicBezTo>
                  <a:cubicBezTo>
                    <a:pt x="2102" y="2522"/>
                    <a:pt x="2102" y="2522"/>
                    <a:pt x="2102" y="2522"/>
                  </a:cubicBezTo>
                  <a:cubicBezTo>
                    <a:pt x="1443" y="1646"/>
                    <a:pt x="1443" y="1646"/>
                    <a:pt x="1443" y="1646"/>
                  </a:cubicBezTo>
                  <a:cubicBezTo>
                    <a:pt x="1818" y="1522"/>
                    <a:pt x="2036" y="1236"/>
                    <a:pt x="2036" y="856"/>
                  </a:cubicBezTo>
                  <a:cubicBezTo>
                    <a:pt x="2036" y="849"/>
                    <a:pt x="2036" y="849"/>
                    <a:pt x="2036" y="849"/>
                  </a:cubicBezTo>
                  <a:cubicBezTo>
                    <a:pt x="2036" y="627"/>
                    <a:pt x="1956" y="426"/>
                    <a:pt x="1812" y="281"/>
                  </a:cubicBezTo>
                  <a:cubicBezTo>
                    <a:pt x="1631" y="100"/>
                    <a:pt x="1352" y="0"/>
                    <a:pt x="1027" y="0"/>
                  </a:cubicBezTo>
                  <a:moveTo>
                    <a:pt x="507" y="485"/>
                  </a:moveTo>
                  <a:cubicBezTo>
                    <a:pt x="1006" y="485"/>
                    <a:pt x="1006" y="485"/>
                    <a:pt x="1006" y="485"/>
                  </a:cubicBezTo>
                  <a:cubicBezTo>
                    <a:pt x="1458" y="485"/>
                    <a:pt x="1526" y="720"/>
                    <a:pt x="1526" y="860"/>
                  </a:cubicBezTo>
                  <a:cubicBezTo>
                    <a:pt x="1526" y="867"/>
                    <a:pt x="1526" y="867"/>
                    <a:pt x="1526" y="867"/>
                  </a:cubicBezTo>
                  <a:cubicBezTo>
                    <a:pt x="1526" y="1059"/>
                    <a:pt x="1388" y="1263"/>
                    <a:pt x="1003" y="1263"/>
                  </a:cubicBezTo>
                  <a:cubicBezTo>
                    <a:pt x="507" y="1263"/>
                    <a:pt x="507" y="1263"/>
                    <a:pt x="507" y="1263"/>
                  </a:cubicBezTo>
                  <a:lnTo>
                    <a:pt x="507" y="48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7" name="Freeform 13"/>
            <p:cNvSpPr>
              <a:spLocks noEditPoints="1"/>
            </p:cNvSpPr>
            <p:nvPr userDrawn="1"/>
          </p:nvSpPr>
          <p:spPr bwMode="auto">
            <a:xfrm>
              <a:off x="6905625" y="4194175"/>
              <a:ext cx="450850" cy="419100"/>
            </a:xfrm>
            <a:custGeom>
              <a:avLst/>
              <a:gdLst>
                <a:gd name="T0" fmla="*/ 2979 w 2979"/>
                <a:gd name="T1" fmla="*/ 1386 h 2771"/>
                <a:gd name="T2" fmla="*/ 1619 w 2979"/>
                <a:gd name="T3" fmla="*/ 2 h 2771"/>
                <a:gd name="T4" fmla="*/ 1562 w 2979"/>
                <a:gd name="T5" fmla="*/ 2 h 2771"/>
                <a:gd name="T6" fmla="*/ 1279 w 2979"/>
                <a:gd name="T7" fmla="*/ 6 h 2771"/>
                <a:gd name="T8" fmla="*/ 0 w 2979"/>
                <a:gd name="T9" fmla="*/ 1386 h 2771"/>
                <a:gd name="T10" fmla="*/ 1375 w 2979"/>
                <a:gd name="T11" fmla="*/ 2770 h 2771"/>
                <a:gd name="T12" fmla="*/ 1429 w 2979"/>
                <a:gd name="T13" fmla="*/ 2770 h 2771"/>
                <a:gd name="T14" fmla="*/ 1516 w 2979"/>
                <a:gd name="T15" fmla="*/ 2771 h 2771"/>
                <a:gd name="T16" fmla="*/ 1639 w 2979"/>
                <a:gd name="T17" fmla="*/ 2766 h 2771"/>
                <a:gd name="T18" fmla="*/ 2979 w 2979"/>
                <a:gd name="T19" fmla="*/ 1386 h 2771"/>
                <a:gd name="T20" fmla="*/ 106 w 2979"/>
                <a:gd name="T21" fmla="*/ 1386 h 2771"/>
                <a:gd name="T22" fmla="*/ 1343 w 2979"/>
                <a:gd name="T23" fmla="*/ 111 h 2771"/>
                <a:gd name="T24" fmla="*/ 2506 w 2979"/>
                <a:gd name="T25" fmla="*/ 1386 h 2771"/>
                <a:gd name="T26" fmla="*/ 2504 w 2979"/>
                <a:gd name="T27" fmla="*/ 1386 h 2771"/>
                <a:gd name="T28" fmla="*/ 1768 w 2979"/>
                <a:gd name="T29" fmla="*/ 2300 h 2771"/>
                <a:gd name="T30" fmla="*/ 2244 w 2979"/>
                <a:gd name="T31" fmla="*/ 1362 h 2771"/>
                <a:gd name="T32" fmla="*/ 1981 w 2979"/>
                <a:gd name="T33" fmla="*/ 609 h 2771"/>
                <a:gd name="T34" fmla="*/ 1343 w 2979"/>
                <a:gd name="T35" fmla="*/ 355 h 2771"/>
                <a:gd name="T36" fmla="*/ 579 w 2979"/>
                <a:gd name="T37" fmla="*/ 724 h 2771"/>
                <a:gd name="T38" fmla="*/ 341 w 2979"/>
                <a:gd name="T39" fmla="*/ 1388 h 2771"/>
                <a:gd name="T40" fmla="*/ 1011 w 2979"/>
                <a:gd name="T41" fmla="*/ 2612 h 2771"/>
                <a:gd name="T42" fmla="*/ 106 w 2979"/>
                <a:gd name="T43" fmla="*/ 1386 h 2771"/>
                <a:gd name="T44" fmla="*/ 1453 w 2979"/>
                <a:gd name="T45" fmla="*/ 468 h 2771"/>
                <a:gd name="T46" fmla="*/ 1904 w 2979"/>
                <a:gd name="T47" fmla="*/ 683 h 2771"/>
                <a:gd name="T48" fmla="*/ 2138 w 2979"/>
                <a:gd name="T49" fmla="*/ 1359 h 2771"/>
                <a:gd name="T50" fmla="*/ 1500 w 2979"/>
                <a:gd name="T51" fmla="*/ 2299 h 2771"/>
                <a:gd name="T52" fmla="*/ 817 w 2979"/>
                <a:gd name="T53" fmla="*/ 1386 h 2771"/>
                <a:gd name="T54" fmla="*/ 1453 w 2979"/>
                <a:gd name="T55" fmla="*/ 468 h 2771"/>
                <a:gd name="T56" fmla="*/ 1636 w 2979"/>
                <a:gd name="T57" fmla="*/ 2660 h 2771"/>
                <a:gd name="T58" fmla="*/ 448 w 2979"/>
                <a:gd name="T59" fmla="*/ 1388 h 2771"/>
                <a:gd name="T60" fmla="*/ 662 w 2979"/>
                <a:gd name="T61" fmla="*/ 790 h 2771"/>
                <a:gd name="T62" fmla="*/ 1138 w 2979"/>
                <a:gd name="T63" fmla="*/ 484 h 2771"/>
                <a:gd name="T64" fmla="*/ 710 w 2979"/>
                <a:gd name="T65" fmla="*/ 1386 h 2771"/>
                <a:gd name="T66" fmla="*/ 1636 w 2979"/>
                <a:gd name="T67" fmla="*/ 2416 h 2771"/>
                <a:gd name="T68" fmla="*/ 2611 w 2979"/>
                <a:gd name="T69" fmla="*/ 1386 h 2771"/>
                <a:gd name="T70" fmla="*/ 2613 w 2979"/>
                <a:gd name="T71" fmla="*/ 1386 h 2771"/>
                <a:gd name="T72" fmla="*/ 1933 w 2979"/>
                <a:gd name="T73" fmla="*/ 147 h 2771"/>
                <a:gd name="T74" fmla="*/ 2873 w 2979"/>
                <a:gd name="T75" fmla="*/ 1386 h 2771"/>
                <a:gd name="T76" fmla="*/ 1636 w 2979"/>
                <a:gd name="T77" fmla="*/ 2660 h 27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2979" h="2771">
                  <a:moveTo>
                    <a:pt x="2979" y="1386"/>
                  </a:moveTo>
                  <a:cubicBezTo>
                    <a:pt x="2979" y="610"/>
                    <a:pt x="2382" y="2"/>
                    <a:pt x="1619" y="2"/>
                  </a:cubicBezTo>
                  <a:cubicBezTo>
                    <a:pt x="1606" y="3"/>
                    <a:pt x="1586" y="2"/>
                    <a:pt x="1562" y="2"/>
                  </a:cubicBezTo>
                  <a:cubicBezTo>
                    <a:pt x="1446" y="1"/>
                    <a:pt x="1328" y="0"/>
                    <a:pt x="1279" y="6"/>
                  </a:cubicBezTo>
                  <a:cubicBezTo>
                    <a:pt x="545" y="38"/>
                    <a:pt x="0" y="620"/>
                    <a:pt x="0" y="1386"/>
                  </a:cubicBezTo>
                  <a:cubicBezTo>
                    <a:pt x="0" y="2162"/>
                    <a:pt x="604" y="2770"/>
                    <a:pt x="1375" y="2770"/>
                  </a:cubicBezTo>
                  <a:cubicBezTo>
                    <a:pt x="1390" y="2770"/>
                    <a:pt x="1408" y="2770"/>
                    <a:pt x="1429" y="2770"/>
                  </a:cubicBezTo>
                  <a:cubicBezTo>
                    <a:pt x="1456" y="2771"/>
                    <a:pt x="1486" y="2771"/>
                    <a:pt x="1516" y="2771"/>
                  </a:cubicBezTo>
                  <a:cubicBezTo>
                    <a:pt x="1563" y="2771"/>
                    <a:pt x="1608" y="2770"/>
                    <a:pt x="1639" y="2766"/>
                  </a:cubicBezTo>
                  <a:cubicBezTo>
                    <a:pt x="2403" y="2765"/>
                    <a:pt x="2979" y="2172"/>
                    <a:pt x="2979" y="1386"/>
                  </a:cubicBezTo>
                  <a:moveTo>
                    <a:pt x="106" y="1386"/>
                  </a:moveTo>
                  <a:cubicBezTo>
                    <a:pt x="106" y="659"/>
                    <a:pt x="638" y="111"/>
                    <a:pt x="1343" y="111"/>
                  </a:cubicBezTo>
                  <a:cubicBezTo>
                    <a:pt x="2028" y="111"/>
                    <a:pt x="2506" y="635"/>
                    <a:pt x="2506" y="1386"/>
                  </a:cubicBezTo>
                  <a:cubicBezTo>
                    <a:pt x="2504" y="1386"/>
                    <a:pt x="2504" y="1386"/>
                    <a:pt x="2504" y="1386"/>
                  </a:cubicBezTo>
                  <a:cubicBezTo>
                    <a:pt x="2504" y="1864"/>
                    <a:pt x="2196" y="2236"/>
                    <a:pt x="1768" y="2300"/>
                  </a:cubicBezTo>
                  <a:cubicBezTo>
                    <a:pt x="2022" y="2137"/>
                    <a:pt x="2232" y="1810"/>
                    <a:pt x="2244" y="1362"/>
                  </a:cubicBezTo>
                  <a:cubicBezTo>
                    <a:pt x="2252" y="1059"/>
                    <a:pt x="2158" y="791"/>
                    <a:pt x="1981" y="609"/>
                  </a:cubicBezTo>
                  <a:cubicBezTo>
                    <a:pt x="1819" y="443"/>
                    <a:pt x="1598" y="355"/>
                    <a:pt x="1343" y="355"/>
                  </a:cubicBezTo>
                  <a:cubicBezTo>
                    <a:pt x="1034" y="355"/>
                    <a:pt x="769" y="483"/>
                    <a:pt x="579" y="724"/>
                  </a:cubicBezTo>
                  <a:cubicBezTo>
                    <a:pt x="432" y="909"/>
                    <a:pt x="341" y="1164"/>
                    <a:pt x="341" y="1388"/>
                  </a:cubicBezTo>
                  <a:cubicBezTo>
                    <a:pt x="341" y="1941"/>
                    <a:pt x="602" y="2388"/>
                    <a:pt x="1011" y="2612"/>
                  </a:cubicBezTo>
                  <a:cubicBezTo>
                    <a:pt x="482" y="2458"/>
                    <a:pt x="106" y="1974"/>
                    <a:pt x="106" y="1386"/>
                  </a:cubicBezTo>
                  <a:moveTo>
                    <a:pt x="1453" y="468"/>
                  </a:moveTo>
                  <a:cubicBezTo>
                    <a:pt x="1632" y="489"/>
                    <a:pt x="1787" y="562"/>
                    <a:pt x="1904" y="683"/>
                  </a:cubicBezTo>
                  <a:cubicBezTo>
                    <a:pt x="2062" y="845"/>
                    <a:pt x="2145" y="1085"/>
                    <a:pt x="2138" y="1359"/>
                  </a:cubicBezTo>
                  <a:cubicBezTo>
                    <a:pt x="2127" y="1754"/>
                    <a:pt x="1901" y="2215"/>
                    <a:pt x="1500" y="2299"/>
                  </a:cubicBezTo>
                  <a:cubicBezTo>
                    <a:pt x="1091" y="2234"/>
                    <a:pt x="817" y="1877"/>
                    <a:pt x="817" y="1386"/>
                  </a:cubicBezTo>
                  <a:cubicBezTo>
                    <a:pt x="817" y="907"/>
                    <a:pt x="1066" y="548"/>
                    <a:pt x="1453" y="468"/>
                  </a:cubicBezTo>
                  <a:moveTo>
                    <a:pt x="1636" y="2660"/>
                  </a:moveTo>
                  <a:cubicBezTo>
                    <a:pt x="947" y="2660"/>
                    <a:pt x="448" y="2125"/>
                    <a:pt x="448" y="1388"/>
                  </a:cubicBezTo>
                  <a:cubicBezTo>
                    <a:pt x="448" y="1186"/>
                    <a:pt x="530" y="957"/>
                    <a:pt x="662" y="790"/>
                  </a:cubicBezTo>
                  <a:cubicBezTo>
                    <a:pt x="788" y="631"/>
                    <a:pt x="950" y="527"/>
                    <a:pt x="1138" y="484"/>
                  </a:cubicBezTo>
                  <a:cubicBezTo>
                    <a:pt x="871" y="659"/>
                    <a:pt x="710" y="985"/>
                    <a:pt x="710" y="1386"/>
                  </a:cubicBezTo>
                  <a:cubicBezTo>
                    <a:pt x="710" y="1992"/>
                    <a:pt x="1091" y="2416"/>
                    <a:pt x="1636" y="2416"/>
                  </a:cubicBezTo>
                  <a:cubicBezTo>
                    <a:pt x="2191" y="2416"/>
                    <a:pt x="2611" y="1973"/>
                    <a:pt x="2611" y="1386"/>
                  </a:cubicBezTo>
                  <a:cubicBezTo>
                    <a:pt x="2613" y="1386"/>
                    <a:pt x="2613" y="1386"/>
                    <a:pt x="2613" y="1386"/>
                  </a:cubicBezTo>
                  <a:cubicBezTo>
                    <a:pt x="2613" y="821"/>
                    <a:pt x="2347" y="367"/>
                    <a:pt x="1933" y="147"/>
                  </a:cubicBezTo>
                  <a:cubicBezTo>
                    <a:pt x="2479" y="286"/>
                    <a:pt x="2873" y="780"/>
                    <a:pt x="2873" y="1386"/>
                  </a:cubicBezTo>
                  <a:cubicBezTo>
                    <a:pt x="2873" y="2112"/>
                    <a:pt x="2341" y="2660"/>
                    <a:pt x="1636" y="266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sp>
        <p:nvSpPr>
          <p:cNvPr id="19" name="Title 1"/>
          <p:cNvSpPr>
            <a:spLocks noGrp="1"/>
          </p:cNvSpPr>
          <p:nvPr>
            <p:ph type="ctrTitle" hasCustomPrompt="1"/>
          </p:nvPr>
        </p:nvSpPr>
        <p:spPr>
          <a:xfrm>
            <a:off x="430690" y="463552"/>
            <a:ext cx="5666898" cy="1298574"/>
          </a:xfrm>
        </p:spPr>
        <p:txBody>
          <a:bodyPr anchor="b" anchorCtr="0">
            <a:normAutofit/>
          </a:bodyPr>
          <a:lstStyle>
            <a:lvl1pPr>
              <a:lnSpc>
                <a:spcPct val="90000"/>
              </a:lnSpc>
              <a:defRPr sz="18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Master title style</a:t>
            </a:r>
            <a:endParaRPr lang="en-GB" dirty="0"/>
          </a:p>
        </p:txBody>
      </p:sp>
      <p:sp>
        <p:nvSpPr>
          <p:cNvPr id="20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430690" y="1828801"/>
            <a:ext cx="5667628" cy="1152524"/>
          </a:xfrm>
        </p:spPr>
        <p:txBody>
          <a:bodyPr>
            <a:normAutofit/>
          </a:bodyPr>
          <a:lstStyle>
            <a:lvl1pPr marL="0" indent="0" algn="l">
              <a:lnSpc>
                <a:spcPct val="90000"/>
              </a:lnSpc>
              <a:spcBef>
                <a:spcPts val="600"/>
              </a:spcBef>
              <a:buNone/>
              <a:defRPr sz="1800" b="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Master subtitle style</a:t>
            </a:r>
            <a:endParaRPr lang="en-GB" dirty="0"/>
          </a:p>
        </p:txBody>
      </p:sp>
      <p:sp>
        <p:nvSpPr>
          <p:cNvPr id="21" name="Text Placeholder 21"/>
          <p:cNvSpPr>
            <a:spLocks noGrp="1"/>
          </p:cNvSpPr>
          <p:nvPr>
            <p:ph type="body" sz="quarter" idx="13" hasCustomPrompt="1"/>
          </p:nvPr>
        </p:nvSpPr>
        <p:spPr>
          <a:xfrm>
            <a:off x="438150" y="3086100"/>
            <a:ext cx="5667375" cy="838200"/>
          </a:xfrm>
        </p:spPr>
        <p:txBody>
          <a:bodyPr>
            <a:noAutofit/>
          </a:bodyPr>
          <a:lstStyle>
            <a:lvl1pPr marL="0" indent="0">
              <a:buFont typeface="Arial" panose="020B0604020202020204" pitchFamily="34" charset="0"/>
              <a:buNone/>
              <a:defRPr sz="1800" b="0">
                <a:solidFill>
                  <a:schemeClr val="bg1"/>
                </a:solidFill>
                <a:latin typeface="+mj-lt"/>
              </a:defRPr>
            </a:lvl1pPr>
            <a:lvl2pPr marL="0" indent="0">
              <a:buFont typeface="Arial" panose="020B0604020202020204" pitchFamily="34" charset="0"/>
              <a:buNone/>
              <a:defRPr sz="1400" b="0">
                <a:solidFill>
                  <a:schemeClr val="bg1"/>
                </a:solidFill>
                <a:latin typeface="+mn-lt"/>
              </a:defRPr>
            </a:lvl2pPr>
            <a:lvl3pPr marL="0" indent="0">
              <a:buNone/>
              <a:defRPr sz="1400" b="0">
                <a:solidFill>
                  <a:schemeClr val="bg1"/>
                </a:solidFill>
                <a:latin typeface="+mn-lt"/>
              </a:defRPr>
            </a:lvl3pPr>
            <a:lvl4pPr marL="0" indent="0">
              <a:buNone/>
              <a:defRPr sz="1400" b="0">
                <a:solidFill>
                  <a:schemeClr val="bg1"/>
                </a:solidFill>
                <a:latin typeface="+mn-lt"/>
              </a:defRPr>
            </a:lvl4pPr>
            <a:lvl5pPr marL="0" indent="0">
              <a:buNone/>
              <a:defRPr sz="1400" b="0">
                <a:solidFill>
                  <a:schemeClr val="bg1"/>
                </a:solidFill>
                <a:latin typeface="+mn-lt"/>
              </a:defRPr>
            </a:lvl5pPr>
          </a:lstStyle>
          <a:p>
            <a:pPr lvl="0"/>
            <a:r>
              <a:rPr lang="en-US" dirty="0" smtClean="0"/>
              <a:t>Date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1369848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inal Slid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47" y="820"/>
            <a:ext cx="12190540" cy="6857179"/>
          </a:xfrm>
          <a:prstGeom prst="rect">
            <a:avLst/>
          </a:prstGeom>
        </p:spPr>
      </p:pic>
      <p:grpSp>
        <p:nvGrpSpPr>
          <p:cNvPr id="8" name="Group 7"/>
          <p:cNvGrpSpPr>
            <a:grpSpLocks noChangeAspect="1"/>
          </p:cNvGrpSpPr>
          <p:nvPr userDrawn="1"/>
        </p:nvGrpSpPr>
        <p:grpSpPr>
          <a:xfrm>
            <a:off x="438149" y="6230422"/>
            <a:ext cx="1476000" cy="196205"/>
            <a:chOff x="6905625" y="4194175"/>
            <a:chExt cx="3152775" cy="419100"/>
          </a:xfrm>
          <a:solidFill>
            <a:schemeClr val="bg1"/>
          </a:solidFill>
        </p:grpSpPr>
        <p:sp>
          <p:nvSpPr>
            <p:cNvPr id="9" name="Freeform 6"/>
            <p:cNvSpPr>
              <a:spLocks noEditPoints="1"/>
            </p:cNvSpPr>
            <p:nvPr userDrawn="1"/>
          </p:nvSpPr>
          <p:spPr bwMode="auto">
            <a:xfrm>
              <a:off x="7824788" y="4200525"/>
              <a:ext cx="295275" cy="406400"/>
            </a:xfrm>
            <a:custGeom>
              <a:avLst/>
              <a:gdLst>
                <a:gd name="T0" fmla="*/ 174 w 186"/>
                <a:gd name="T1" fmla="*/ 11 h 256"/>
                <a:gd name="T2" fmla="*/ 174 w 186"/>
                <a:gd name="T3" fmla="*/ 32 h 256"/>
                <a:gd name="T4" fmla="*/ 118 w 186"/>
                <a:gd name="T5" fmla="*/ 32 h 256"/>
                <a:gd name="T6" fmla="*/ 106 w 186"/>
                <a:gd name="T7" fmla="*/ 32 h 256"/>
                <a:gd name="T8" fmla="*/ 106 w 186"/>
                <a:gd name="T9" fmla="*/ 44 h 256"/>
                <a:gd name="T10" fmla="*/ 106 w 186"/>
                <a:gd name="T11" fmla="*/ 245 h 256"/>
                <a:gd name="T12" fmla="*/ 79 w 186"/>
                <a:gd name="T13" fmla="*/ 245 h 256"/>
                <a:gd name="T14" fmla="*/ 79 w 186"/>
                <a:gd name="T15" fmla="*/ 44 h 256"/>
                <a:gd name="T16" fmla="*/ 79 w 186"/>
                <a:gd name="T17" fmla="*/ 32 h 256"/>
                <a:gd name="T18" fmla="*/ 68 w 186"/>
                <a:gd name="T19" fmla="*/ 32 h 256"/>
                <a:gd name="T20" fmla="*/ 11 w 186"/>
                <a:gd name="T21" fmla="*/ 32 h 256"/>
                <a:gd name="T22" fmla="*/ 11 w 186"/>
                <a:gd name="T23" fmla="*/ 11 h 256"/>
                <a:gd name="T24" fmla="*/ 174 w 186"/>
                <a:gd name="T25" fmla="*/ 11 h 256"/>
                <a:gd name="T26" fmla="*/ 186 w 186"/>
                <a:gd name="T27" fmla="*/ 0 h 256"/>
                <a:gd name="T28" fmla="*/ 0 w 186"/>
                <a:gd name="T29" fmla="*/ 0 h 256"/>
                <a:gd name="T30" fmla="*/ 0 w 186"/>
                <a:gd name="T31" fmla="*/ 44 h 256"/>
                <a:gd name="T32" fmla="*/ 68 w 186"/>
                <a:gd name="T33" fmla="*/ 44 h 256"/>
                <a:gd name="T34" fmla="*/ 68 w 186"/>
                <a:gd name="T35" fmla="*/ 256 h 256"/>
                <a:gd name="T36" fmla="*/ 118 w 186"/>
                <a:gd name="T37" fmla="*/ 256 h 256"/>
                <a:gd name="T38" fmla="*/ 118 w 186"/>
                <a:gd name="T39" fmla="*/ 44 h 256"/>
                <a:gd name="T40" fmla="*/ 186 w 186"/>
                <a:gd name="T41" fmla="*/ 44 h 256"/>
                <a:gd name="T42" fmla="*/ 186 w 186"/>
                <a:gd name="T43" fmla="*/ 0 h 2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86" h="256">
                  <a:moveTo>
                    <a:pt x="174" y="11"/>
                  </a:moveTo>
                  <a:lnTo>
                    <a:pt x="174" y="32"/>
                  </a:lnTo>
                  <a:lnTo>
                    <a:pt x="118" y="32"/>
                  </a:lnTo>
                  <a:lnTo>
                    <a:pt x="106" y="32"/>
                  </a:lnTo>
                  <a:lnTo>
                    <a:pt x="106" y="44"/>
                  </a:lnTo>
                  <a:lnTo>
                    <a:pt x="106" y="245"/>
                  </a:lnTo>
                  <a:lnTo>
                    <a:pt x="79" y="245"/>
                  </a:lnTo>
                  <a:lnTo>
                    <a:pt x="79" y="44"/>
                  </a:lnTo>
                  <a:lnTo>
                    <a:pt x="79" y="32"/>
                  </a:lnTo>
                  <a:lnTo>
                    <a:pt x="68" y="32"/>
                  </a:lnTo>
                  <a:lnTo>
                    <a:pt x="11" y="32"/>
                  </a:lnTo>
                  <a:lnTo>
                    <a:pt x="11" y="11"/>
                  </a:lnTo>
                  <a:lnTo>
                    <a:pt x="174" y="11"/>
                  </a:lnTo>
                  <a:close/>
                  <a:moveTo>
                    <a:pt x="186" y="0"/>
                  </a:moveTo>
                  <a:lnTo>
                    <a:pt x="0" y="0"/>
                  </a:lnTo>
                  <a:lnTo>
                    <a:pt x="0" y="44"/>
                  </a:lnTo>
                  <a:lnTo>
                    <a:pt x="68" y="44"/>
                  </a:lnTo>
                  <a:lnTo>
                    <a:pt x="68" y="256"/>
                  </a:lnTo>
                  <a:lnTo>
                    <a:pt x="118" y="256"/>
                  </a:lnTo>
                  <a:lnTo>
                    <a:pt x="118" y="44"/>
                  </a:lnTo>
                  <a:lnTo>
                    <a:pt x="186" y="44"/>
                  </a:lnTo>
                  <a:lnTo>
                    <a:pt x="186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" name="Freeform 9"/>
            <p:cNvSpPr>
              <a:spLocks noEditPoints="1"/>
            </p:cNvSpPr>
            <p:nvPr userDrawn="1"/>
          </p:nvSpPr>
          <p:spPr bwMode="auto">
            <a:xfrm>
              <a:off x="8953500" y="4200525"/>
              <a:ext cx="404813" cy="406400"/>
            </a:xfrm>
            <a:custGeom>
              <a:avLst/>
              <a:gdLst>
                <a:gd name="T0" fmla="*/ 138 w 255"/>
                <a:gd name="T1" fmla="*/ 11 h 256"/>
                <a:gd name="T2" fmla="*/ 238 w 255"/>
                <a:gd name="T3" fmla="*/ 245 h 256"/>
                <a:gd name="T4" fmla="*/ 211 w 255"/>
                <a:gd name="T5" fmla="*/ 245 h 256"/>
                <a:gd name="T6" fmla="*/ 189 w 255"/>
                <a:gd name="T7" fmla="*/ 195 h 256"/>
                <a:gd name="T8" fmla="*/ 187 w 255"/>
                <a:gd name="T9" fmla="*/ 188 h 256"/>
                <a:gd name="T10" fmla="*/ 179 w 255"/>
                <a:gd name="T11" fmla="*/ 188 h 256"/>
                <a:gd name="T12" fmla="*/ 76 w 255"/>
                <a:gd name="T13" fmla="*/ 188 h 256"/>
                <a:gd name="T14" fmla="*/ 69 w 255"/>
                <a:gd name="T15" fmla="*/ 188 h 256"/>
                <a:gd name="T16" fmla="*/ 66 w 255"/>
                <a:gd name="T17" fmla="*/ 195 h 256"/>
                <a:gd name="T18" fmla="*/ 44 w 255"/>
                <a:gd name="T19" fmla="*/ 245 h 256"/>
                <a:gd name="T20" fmla="*/ 17 w 255"/>
                <a:gd name="T21" fmla="*/ 245 h 256"/>
                <a:gd name="T22" fmla="*/ 117 w 255"/>
                <a:gd name="T23" fmla="*/ 11 h 256"/>
                <a:gd name="T24" fmla="*/ 138 w 255"/>
                <a:gd name="T25" fmla="*/ 11 h 256"/>
                <a:gd name="T26" fmla="*/ 78 w 255"/>
                <a:gd name="T27" fmla="*/ 167 h 256"/>
                <a:gd name="T28" fmla="*/ 95 w 255"/>
                <a:gd name="T29" fmla="*/ 167 h 256"/>
                <a:gd name="T30" fmla="*/ 160 w 255"/>
                <a:gd name="T31" fmla="*/ 167 h 256"/>
                <a:gd name="T32" fmla="*/ 177 w 255"/>
                <a:gd name="T33" fmla="*/ 167 h 256"/>
                <a:gd name="T34" fmla="*/ 170 w 255"/>
                <a:gd name="T35" fmla="*/ 151 h 256"/>
                <a:gd name="T36" fmla="*/ 138 w 255"/>
                <a:gd name="T37" fmla="*/ 75 h 256"/>
                <a:gd name="T38" fmla="*/ 127 w 255"/>
                <a:gd name="T39" fmla="*/ 51 h 256"/>
                <a:gd name="T40" fmla="*/ 117 w 255"/>
                <a:gd name="T41" fmla="*/ 75 h 256"/>
                <a:gd name="T42" fmla="*/ 84 w 255"/>
                <a:gd name="T43" fmla="*/ 151 h 256"/>
                <a:gd name="T44" fmla="*/ 78 w 255"/>
                <a:gd name="T45" fmla="*/ 167 h 256"/>
                <a:gd name="T46" fmla="*/ 145 w 255"/>
                <a:gd name="T47" fmla="*/ 0 h 256"/>
                <a:gd name="T48" fmla="*/ 110 w 255"/>
                <a:gd name="T49" fmla="*/ 0 h 256"/>
                <a:gd name="T50" fmla="*/ 0 w 255"/>
                <a:gd name="T51" fmla="*/ 256 h 256"/>
                <a:gd name="T52" fmla="*/ 52 w 255"/>
                <a:gd name="T53" fmla="*/ 256 h 256"/>
                <a:gd name="T54" fmla="*/ 76 w 255"/>
                <a:gd name="T55" fmla="*/ 199 h 256"/>
                <a:gd name="T56" fmla="*/ 179 w 255"/>
                <a:gd name="T57" fmla="*/ 199 h 256"/>
                <a:gd name="T58" fmla="*/ 203 w 255"/>
                <a:gd name="T59" fmla="*/ 256 h 256"/>
                <a:gd name="T60" fmla="*/ 255 w 255"/>
                <a:gd name="T61" fmla="*/ 256 h 256"/>
                <a:gd name="T62" fmla="*/ 145 w 255"/>
                <a:gd name="T63" fmla="*/ 0 h 256"/>
                <a:gd name="T64" fmla="*/ 95 w 255"/>
                <a:gd name="T65" fmla="*/ 156 h 256"/>
                <a:gd name="T66" fmla="*/ 127 w 255"/>
                <a:gd name="T67" fmla="*/ 80 h 256"/>
                <a:gd name="T68" fmla="*/ 160 w 255"/>
                <a:gd name="T69" fmla="*/ 156 h 256"/>
                <a:gd name="T70" fmla="*/ 95 w 255"/>
                <a:gd name="T71" fmla="*/ 156 h 2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255" h="256">
                  <a:moveTo>
                    <a:pt x="138" y="11"/>
                  </a:moveTo>
                  <a:lnTo>
                    <a:pt x="238" y="245"/>
                  </a:lnTo>
                  <a:lnTo>
                    <a:pt x="211" y="245"/>
                  </a:lnTo>
                  <a:lnTo>
                    <a:pt x="189" y="195"/>
                  </a:lnTo>
                  <a:lnTo>
                    <a:pt x="187" y="188"/>
                  </a:lnTo>
                  <a:lnTo>
                    <a:pt x="179" y="188"/>
                  </a:lnTo>
                  <a:lnTo>
                    <a:pt x="76" y="188"/>
                  </a:lnTo>
                  <a:lnTo>
                    <a:pt x="69" y="188"/>
                  </a:lnTo>
                  <a:lnTo>
                    <a:pt x="66" y="195"/>
                  </a:lnTo>
                  <a:lnTo>
                    <a:pt x="44" y="245"/>
                  </a:lnTo>
                  <a:lnTo>
                    <a:pt x="17" y="245"/>
                  </a:lnTo>
                  <a:lnTo>
                    <a:pt x="117" y="11"/>
                  </a:lnTo>
                  <a:lnTo>
                    <a:pt x="138" y="11"/>
                  </a:lnTo>
                  <a:close/>
                  <a:moveTo>
                    <a:pt x="78" y="167"/>
                  </a:moveTo>
                  <a:lnTo>
                    <a:pt x="95" y="167"/>
                  </a:lnTo>
                  <a:lnTo>
                    <a:pt x="160" y="167"/>
                  </a:lnTo>
                  <a:lnTo>
                    <a:pt x="177" y="167"/>
                  </a:lnTo>
                  <a:lnTo>
                    <a:pt x="170" y="151"/>
                  </a:lnTo>
                  <a:lnTo>
                    <a:pt x="138" y="75"/>
                  </a:lnTo>
                  <a:lnTo>
                    <a:pt x="127" y="51"/>
                  </a:lnTo>
                  <a:lnTo>
                    <a:pt x="117" y="75"/>
                  </a:lnTo>
                  <a:lnTo>
                    <a:pt x="84" y="151"/>
                  </a:lnTo>
                  <a:lnTo>
                    <a:pt x="78" y="167"/>
                  </a:lnTo>
                  <a:close/>
                  <a:moveTo>
                    <a:pt x="145" y="0"/>
                  </a:moveTo>
                  <a:lnTo>
                    <a:pt x="110" y="0"/>
                  </a:lnTo>
                  <a:lnTo>
                    <a:pt x="0" y="256"/>
                  </a:lnTo>
                  <a:lnTo>
                    <a:pt x="52" y="256"/>
                  </a:lnTo>
                  <a:lnTo>
                    <a:pt x="76" y="199"/>
                  </a:lnTo>
                  <a:lnTo>
                    <a:pt x="179" y="199"/>
                  </a:lnTo>
                  <a:lnTo>
                    <a:pt x="203" y="256"/>
                  </a:lnTo>
                  <a:lnTo>
                    <a:pt x="255" y="256"/>
                  </a:lnTo>
                  <a:lnTo>
                    <a:pt x="145" y="0"/>
                  </a:lnTo>
                  <a:close/>
                  <a:moveTo>
                    <a:pt x="95" y="156"/>
                  </a:moveTo>
                  <a:lnTo>
                    <a:pt x="127" y="80"/>
                  </a:lnTo>
                  <a:lnTo>
                    <a:pt x="160" y="156"/>
                  </a:lnTo>
                  <a:lnTo>
                    <a:pt x="95" y="15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1" name="Freeform 5"/>
            <p:cNvSpPr>
              <a:spLocks noEditPoints="1"/>
            </p:cNvSpPr>
            <p:nvPr userDrawn="1"/>
          </p:nvSpPr>
          <p:spPr bwMode="auto">
            <a:xfrm>
              <a:off x="7410450" y="4200525"/>
              <a:ext cx="350838" cy="412750"/>
            </a:xfrm>
            <a:custGeom>
              <a:avLst/>
              <a:gdLst>
                <a:gd name="T0" fmla="*/ 2198 w 2316"/>
                <a:gd name="T1" fmla="*/ 117 h 2741"/>
                <a:gd name="T2" fmla="*/ 2198 w 2316"/>
                <a:gd name="T3" fmla="*/ 1563 h 2741"/>
                <a:gd name="T4" fmla="*/ 1890 w 2316"/>
                <a:gd name="T5" fmla="*/ 2375 h 2741"/>
                <a:gd name="T6" fmla="*/ 1158 w 2316"/>
                <a:gd name="T7" fmla="*/ 2624 h 2741"/>
                <a:gd name="T8" fmla="*/ 425 w 2316"/>
                <a:gd name="T9" fmla="*/ 2376 h 2741"/>
                <a:gd name="T10" fmla="*/ 117 w 2316"/>
                <a:gd name="T11" fmla="*/ 1563 h 2741"/>
                <a:gd name="T12" fmla="*/ 117 w 2316"/>
                <a:gd name="T13" fmla="*/ 117 h 2741"/>
                <a:gd name="T14" fmla="*/ 404 w 2316"/>
                <a:gd name="T15" fmla="*/ 117 h 2741"/>
                <a:gd name="T16" fmla="*/ 404 w 2316"/>
                <a:gd name="T17" fmla="*/ 1602 h 2741"/>
                <a:gd name="T18" fmla="*/ 618 w 2316"/>
                <a:gd name="T19" fmla="*/ 2189 h 2741"/>
                <a:gd name="T20" fmla="*/ 1158 w 2316"/>
                <a:gd name="T21" fmla="*/ 2395 h 2741"/>
                <a:gd name="T22" fmla="*/ 1698 w 2316"/>
                <a:gd name="T23" fmla="*/ 2189 h 2741"/>
                <a:gd name="T24" fmla="*/ 1912 w 2316"/>
                <a:gd name="T25" fmla="*/ 1602 h 2741"/>
                <a:gd name="T26" fmla="*/ 1912 w 2316"/>
                <a:gd name="T27" fmla="*/ 117 h 2741"/>
                <a:gd name="T28" fmla="*/ 2198 w 2316"/>
                <a:gd name="T29" fmla="*/ 117 h 2741"/>
                <a:gd name="T30" fmla="*/ 2316 w 2316"/>
                <a:gd name="T31" fmla="*/ 0 h 2741"/>
                <a:gd name="T32" fmla="*/ 1794 w 2316"/>
                <a:gd name="T33" fmla="*/ 0 h 2741"/>
                <a:gd name="T34" fmla="*/ 1794 w 2316"/>
                <a:gd name="T35" fmla="*/ 1602 h 2741"/>
                <a:gd name="T36" fmla="*/ 1617 w 2316"/>
                <a:gd name="T37" fmla="*/ 2104 h 2741"/>
                <a:gd name="T38" fmla="*/ 1158 w 2316"/>
                <a:gd name="T39" fmla="*/ 2277 h 2741"/>
                <a:gd name="T40" fmla="*/ 698 w 2316"/>
                <a:gd name="T41" fmla="*/ 2104 h 2741"/>
                <a:gd name="T42" fmla="*/ 521 w 2316"/>
                <a:gd name="T43" fmla="*/ 1602 h 2741"/>
                <a:gd name="T44" fmla="*/ 521 w 2316"/>
                <a:gd name="T45" fmla="*/ 0 h 2741"/>
                <a:gd name="T46" fmla="*/ 0 w 2316"/>
                <a:gd name="T47" fmla="*/ 0 h 2741"/>
                <a:gd name="T48" fmla="*/ 0 w 2316"/>
                <a:gd name="T49" fmla="*/ 1563 h 2741"/>
                <a:gd name="T50" fmla="*/ 347 w 2316"/>
                <a:gd name="T51" fmla="*/ 2463 h 2741"/>
                <a:gd name="T52" fmla="*/ 1158 w 2316"/>
                <a:gd name="T53" fmla="*/ 2741 h 2741"/>
                <a:gd name="T54" fmla="*/ 1968 w 2316"/>
                <a:gd name="T55" fmla="*/ 2463 h 2741"/>
                <a:gd name="T56" fmla="*/ 2316 w 2316"/>
                <a:gd name="T57" fmla="*/ 1563 h 2741"/>
                <a:gd name="T58" fmla="*/ 2316 w 2316"/>
                <a:gd name="T59" fmla="*/ 0 h 27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2316" h="2741">
                  <a:moveTo>
                    <a:pt x="2198" y="117"/>
                  </a:moveTo>
                  <a:cubicBezTo>
                    <a:pt x="2198" y="1563"/>
                    <a:pt x="2198" y="1563"/>
                    <a:pt x="2198" y="1563"/>
                  </a:cubicBezTo>
                  <a:cubicBezTo>
                    <a:pt x="2198" y="1924"/>
                    <a:pt x="2098" y="2189"/>
                    <a:pt x="1890" y="2375"/>
                  </a:cubicBezTo>
                  <a:cubicBezTo>
                    <a:pt x="1713" y="2533"/>
                    <a:pt x="1446" y="2624"/>
                    <a:pt x="1158" y="2624"/>
                  </a:cubicBezTo>
                  <a:cubicBezTo>
                    <a:pt x="870" y="2624"/>
                    <a:pt x="602" y="2533"/>
                    <a:pt x="425" y="2376"/>
                  </a:cubicBezTo>
                  <a:cubicBezTo>
                    <a:pt x="218" y="2190"/>
                    <a:pt x="117" y="1924"/>
                    <a:pt x="117" y="1563"/>
                  </a:cubicBezTo>
                  <a:cubicBezTo>
                    <a:pt x="117" y="117"/>
                    <a:pt x="117" y="117"/>
                    <a:pt x="117" y="117"/>
                  </a:cubicBezTo>
                  <a:cubicBezTo>
                    <a:pt x="404" y="117"/>
                    <a:pt x="404" y="117"/>
                    <a:pt x="404" y="117"/>
                  </a:cubicBezTo>
                  <a:cubicBezTo>
                    <a:pt x="404" y="1602"/>
                    <a:pt x="404" y="1602"/>
                    <a:pt x="404" y="1602"/>
                  </a:cubicBezTo>
                  <a:cubicBezTo>
                    <a:pt x="404" y="1866"/>
                    <a:pt x="472" y="2052"/>
                    <a:pt x="618" y="2189"/>
                  </a:cubicBezTo>
                  <a:cubicBezTo>
                    <a:pt x="756" y="2321"/>
                    <a:pt x="947" y="2395"/>
                    <a:pt x="1158" y="2395"/>
                  </a:cubicBezTo>
                  <a:cubicBezTo>
                    <a:pt x="1368" y="2395"/>
                    <a:pt x="1560" y="2321"/>
                    <a:pt x="1698" y="2189"/>
                  </a:cubicBezTo>
                  <a:cubicBezTo>
                    <a:pt x="1844" y="2052"/>
                    <a:pt x="1912" y="1866"/>
                    <a:pt x="1912" y="1602"/>
                  </a:cubicBezTo>
                  <a:cubicBezTo>
                    <a:pt x="1912" y="117"/>
                    <a:pt x="1912" y="117"/>
                    <a:pt x="1912" y="117"/>
                  </a:cubicBezTo>
                  <a:cubicBezTo>
                    <a:pt x="2198" y="117"/>
                    <a:pt x="2198" y="117"/>
                    <a:pt x="2198" y="117"/>
                  </a:cubicBezTo>
                  <a:moveTo>
                    <a:pt x="2316" y="0"/>
                  </a:moveTo>
                  <a:cubicBezTo>
                    <a:pt x="1794" y="0"/>
                    <a:pt x="1794" y="0"/>
                    <a:pt x="1794" y="0"/>
                  </a:cubicBezTo>
                  <a:cubicBezTo>
                    <a:pt x="1794" y="1602"/>
                    <a:pt x="1794" y="1602"/>
                    <a:pt x="1794" y="1602"/>
                  </a:cubicBezTo>
                  <a:cubicBezTo>
                    <a:pt x="1794" y="1849"/>
                    <a:pt x="1729" y="2000"/>
                    <a:pt x="1617" y="2104"/>
                  </a:cubicBezTo>
                  <a:cubicBezTo>
                    <a:pt x="1501" y="2216"/>
                    <a:pt x="1339" y="2277"/>
                    <a:pt x="1158" y="2277"/>
                  </a:cubicBezTo>
                  <a:cubicBezTo>
                    <a:pt x="976" y="2277"/>
                    <a:pt x="814" y="2216"/>
                    <a:pt x="698" y="2104"/>
                  </a:cubicBezTo>
                  <a:cubicBezTo>
                    <a:pt x="586" y="2000"/>
                    <a:pt x="521" y="1849"/>
                    <a:pt x="521" y="1602"/>
                  </a:cubicBezTo>
                  <a:cubicBezTo>
                    <a:pt x="521" y="0"/>
                    <a:pt x="521" y="0"/>
                    <a:pt x="52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563"/>
                    <a:pt x="0" y="1563"/>
                    <a:pt x="0" y="1563"/>
                  </a:cubicBezTo>
                  <a:cubicBezTo>
                    <a:pt x="0" y="1976"/>
                    <a:pt x="123" y="2262"/>
                    <a:pt x="347" y="2463"/>
                  </a:cubicBezTo>
                  <a:cubicBezTo>
                    <a:pt x="556" y="2648"/>
                    <a:pt x="853" y="2741"/>
                    <a:pt x="1158" y="2741"/>
                  </a:cubicBezTo>
                  <a:cubicBezTo>
                    <a:pt x="1463" y="2741"/>
                    <a:pt x="1760" y="2648"/>
                    <a:pt x="1968" y="2463"/>
                  </a:cubicBezTo>
                  <a:cubicBezTo>
                    <a:pt x="2192" y="2262"/>
                    <a:pt x="2316" y="1976"/>
                    <a:pt x="2316" y="1563"/>
                  </a:cubicBezTo>
                  <a:lnTo>
                    <a:pt x="2316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2" name="Freeform 7"/>
            <p:cNvSpPr>
              <a:spLocks noEditPoints="1"/>
            </p:cNvSpPr>
            <p:nvPr userDrawn="1"/>
          </p:nvSpPr>
          <p:spPr bwMode="auto">
            <a:xfrm>
              <a:off x="8145463" y="4194175"/>
              <a:ext cx="285750" cy="419100"/>
            </a:xfrm>
            <a:custGeom>
              <a:avLst/>
              <a:gdLst>
                <a:gd name="T0" fmla="*/ 1016 w 1892"/>
                <a:gd name="T1" fmla="*/ 117 h 2779"/>
                <a:gd name="T2" fmla="*/ 1635 w 1892"/>
                <a:gd name="T3" fmla="*/ 284 h 2779"/>
                <a:gd name="T4" fmla="*/ 1502 w 1892"/>
                <a:gd name="T5" fmla="*/ 474 h 2779"/>
                <a:gd name="T6" fmla="*/ 1062 w 1892"/>
                <a:gd name="T7" fmla="*/ 346 h 2779"/>
                <a:gd name="T8" fmla="*/ 528 w 1892"/>
                <a:gd name="T9" fmla="*/ 756 h 2779"/>
                <a:gd name="T10" fmla="*/ 1057 w 1892"/>
                <a:gd name="T11" fmla="*/ 1224 h 2779"/>
                <a:gd name="T12" fmla="*/ 1775 w 1892"/>
                <a:gd name="T13" fmla="*/ 1968 h 2779"/>
                <a:gd name="T14" fmla="*/ 977 w 1892"/>
                <a:gd name="T15" fmla="*/ 2662 h 2779"/>
                <a:gd name="T16" fmla="*/ 171 w 1892"/>
                <a:gd name="T17" fmla="*/ 2365 h 2779"/>
                <a:gd name="T18" fmla="*/ 343 w 1892"/>
                <a:gd name="T19" fmla="*/ 2185 h 2779"/>
                <a:gd name="T20" fmla="*/ 977 w 1892"/>
                <a:gd name="T21" fmla="*/ 2433 h 2779"/>
                <a:gd name="T22" fmla="*/ 1488 w 1892"/>
                <a:gd name="T23" fmla="*/ 1976 h 2779"/>
                <a:gd name="T24" fmla="*/ 906 w 1892"/>
                <a:gd name="T25" fmla="*/ 1427 h 2779"/>
                <a:gd name="T26" fmla="*/ 565 w 1892"/>
                <a:gd name="T27" fmla="*/ 1272 h 2779"/>
                <a:gd name="T28" fmla="*/ 241 w 1892"/>
                <a:gd name="T29" fmla="*/ 760 h 2779"/>
                <a:gd name="T30" fmla="*/ 1016 w 1892"/>
                <a:gd name="T31" fmla="*/ 117 h 2779"/>
                <a:gd name="T32" fmla="*/ 1016 w 1892"/>
                <a:gd name="T33" fmla="*/ 0 h 2779"/>
                <a:gd name="T34" fmla="*/ 124 w 1892"/>
                <a:gd name="T35" fmla="*/ 760 h 2779"/>
                <a:gd name="T36" fmla="*/ 506 w 1892"/>
                <a:gd name="T37" fmla="*/ 1374 h 2779"/>
                <a:gd name="T38" fmla="*/ 1371 w 1892"/>
                <a:gd name="T39" fmla="*/ 1976 h 2779"/>
                <a:gd name="T40" fmla="*/ 977 w 1892"/>
                <a:gd name="T41" fmla="*/ 2315 h 2779"/>
                <a:gd name="T42" fmla="*/ 340 w 1892"/>
                <a:gd name="T43" fmla="*/ 2018 h 2779"/>
                <a:gd name="T44" fmla="*/ 0 w 1892"/>
                <a:gd name="T45" fmla="*/ 2373 h 2779"/>
                <a:gd name="T46" fmla="*/ 977 w 1892"/>
                <a:gd name="T47" fmla="*/ 2779 h 2779"/>
                <a:gd name="T48" fmla="*/ 1892 w 1892"/>
                <a:gd name="T49" fmla="*/ 1968 h 2779"/>
                <a:gd name="T50" fmla="*/ 645 w 1892"/>
                <a:gd name="T51" fmla="*/ 756 h 2779"/>
                <a:gd name="T52" fmla="*/ 1062 w 1892"/>
                <a:gd name="T53" fmla="*/ 463 h 2779"/>
                <a:gd name="T54" fmla="*/ 1529 w 1892"/>
                <a:gd name="T55" fmla="*/ 640 h 2779"/>
                <a:gd name="T56" fmla="*/ 1799 w 1892"/>
                <a:gd name="T57" fmla="*/ 254 h 2779"/>
                <a:gd name="T58" fmla="*/ 1016 w 1892"/>
                <a:gd name="T59" fmla="*/ 0 h 27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892" h="2779">
                  <a:moveTo>
                    <a:pt x="1016" y="117"/>
                  </a:moveTo>
                  <a:cubicBezTo>
                    <a:pt x="1253" y="117"/>
                    <a:pt x="1449" y="169"/>
                    <a:pt x="1635" y="284"/>
                  </a:cubicBezTo>
                  <a:cubicBezTo>
                    <a:pt x="1502" y="474"/>
                    <a:pt x="1502" y="474"/>
                    <a:pt x="1502" y="474"/>
                  </a:cubicBezTo>
                  <a:cubicBezTo>
                    <a:pt x="1374" y="394"/>
                    <a:pt x="1212" y="346"/>
                    <a:pt x="1062" y="346"/>
                  </a:cubicBezTo>
                  <a:cubicBezTo>
                    <a:pt x="748" y="346"/>
                    <a:pt x="528" y="515"/>
                    <a:pt x="528" y="756"/>
                  </a:cubicBezTo>
                  <a:cubicBezTo>
                    <a:pt x="528" y="1014"/>
                    <a:pt x="785" y="1116"/>
                    <a:pt x="1057" y="1224"/>
                  </a:cubicBezTo>
                  <a:cubicBezTo>
                    <a:pt x="1410" y="1364"/>
                    <a:pt x="1775" y="1509"/>
                    <a:pt x="1775" y="1968"/>
                  </a:cubicBezTo>
                  <a:cubicBezTo>
                    <a:pt x="1775" y="2402"/>
                    <a:pt x="1369" y="2662"/>
                    <a:pt x="977" y="2662"/>
                  </a:cubicBezTo>
                  <a:cubicBezTo>
                    <a:pt x="693" y="2662"/>
                    <a:pt x="416" y="2559"/>
                    <a:pt x="171" y="2365"/>
                  </a:cubicBezTo>
                  <a:cubicBezTo>
                    <a:pt x="343" y="2185"/>
                    <a:pt x="343" y="2185"/>
                    <a:pt x="343" y="2185"/>
                  </a:cubicBezTo>
                  <a:cubicBezTo>
                    <a:pt x="524" y="2341"/>
                    <a:pt x="754" y="2433"/>
                    <a:pt x="977" y="2433"/>
                  </a:cubicBezTo>
                  <a:cubicBezTo>
                    <a:pt x="1273" y="2433"/>
                    <a:pt x="1488" y="2240"/>
                    <a:pt x="1488" y="1976"/>
                  </a:cubicBezTo>
                  <a:cubicBezTo>
                    <a:pt x="1488" y="1656"/>
                    <a:pt x="1192" y="1539"/>
                    <a:pt x="906" y="1427"/>
                  </a:cubicBezTo>
                  <a:cubicBezTo>
                    <a:pt x="790" y="1381"/>
                    <a:pt x="669" y="1334"/>
                    <a:pt x="565" y="1272"/>
                  </a:cubicBezTo>
                  <a:cubicBezTo>
                    <a:pt x="344" y="1144"/>
                    <a:pt x="241" y="981"/>
                    <a:pt x="241" y="760"/>
                  </a:cubicBezTo>
                  <a:cubicBezTo>
                    <a:pt x="241" y="342"/>
                    <a:pt x="640" y="117"/>
                    <a:pt x="1016" y="117"/>
                  </a:cubicBezTo>
                  <a:moveTo>
                    <a:pt x="1016" y="0"/>
                  </a:moveTo>
                  <a:cubicBezTo>
                    <a:pt x="568" y="0"/>
                    <a:pt x="124" y="278"/>
                    <a:pt x="124" y="760"/>
                  </a:cubicBezTo>
                  <a:cubicBezTo>
                    <a:pt x="124" y="1065"/>
                    <a:pt x="294" y="1250"/>
                    <a:pt x="506" y="1374"/>
                  </a:cubicBezTo>
                  <a:cubicBezTo>
                    <a:pt x="869" y="1586"/>
                    <a:pt x="1371" y="1628"/>
                    <a:pt x="1371" y="1976"/>
                  </a:cubicBezTo>
                  <a:cubicBezTo>
                    <a:pt x="1371" y="2173"/>
                    <a:pt x="1209" y="2315"/>
                    <a:pt x="977" y="2315"/>
                  </a:cubicBezTo>
                  <a:cubicBezTo>
                    <a:pt x="730" y="2315"/>
                    <a:pt x="494" y="2188"/>
                    <a:pt x="340" y="2018"/>
                  </a:cubicBezTo>
                  <a:cubicBezTo>
                    <a:pt x="0" y="2373"/>
                    <a:pt x="0" y="2373"/>
                    <a:pt x="0" y="2373"/>
                  </a:cubicBezTo>
                  <a:cubicBezTo>
                    <a:pt x="278" y="2628"/>
                    <a:pt x="614" y="2779"/>
                    <a:pt x="977" y="2779"/>
                  </a:cubicBezTo>
                  <a:cubicBezTo>
                    <a:pt x="1463" y="2779"/>
                    <a:pt x="1892" y="2447"/>
                    <a:pt x="1892" y="1968"/>
                  </a:cubicBezTo>
                  <a:cubicBezTo>
                    <a:pt x="1892" y="1057"/>
                    <a:pt x="645" y="1192"/>
                    <a:pt x="645" y="756"/>
                  </a:cubicBezTo>
                  <a:cubicBezTo>
                    <a:pt x="645" y="548"/>
                    <a:pt x="865" y="463"/>
                    <a:pt x="1062" y="463"/>
                  </a:cubicBezTo>
                  <a:cubicBezTo>
                    <a:pt x="1239" y="463"/>
                    <a:pt x="1421" y="540"/>
                    <a:pt x="1529" y="640"/>
                  </a:cubicBezTo>
                  <a:cubicBezTo>
                    <a:pt x="1799" y="254"/>
                    <a:pt x="1799" y="254"/>
                    <a:pt x="1799" y="254"/>
                  </a:cubicBezTo>
                  <a:cubicBezTo>
                    <a:pt x="1544" y="65"/>
                    <a:pt x="1290" y="0"/>
                    <a:pt x="1016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3" name="Freeform 8"/>
            <p:cNvSpPr>
              <a:spLocks noEditPoints="1"/>
            </p:cNvSpPr>
            <p:nvPr userDrawn="1"/>
          </p:nvSpPr>
          <p:spPr bwMode="auto">
            <a:xfrm>
              <a:off x="8497888" y="4200525"/>
              <a:ext cx="407988" cy="406400"/>
            </a:xfrm>
            <a:custGeom>
              <a:avLst/>
              <a:gdLst>
                <a:gd name="T0" fmla="*/ 246 w 257"/>
                <a:gd name="T1" fmla="*/ 11 h 256"/>
                <a:gd name="T2" fmla="*/ 246 w 257"/>
                <a:gd name="T3" fmla="*/ 245 h 256"/>
                <a:gd name="T4" fmla="*/ 219 w 257"/>
                <a:gd name="T5" fmla="*/ 245 h 256"/>
                <a:gd name="T6" fmla="*/ 219 w 257"/>
                <a:gd name="T7" fmla="*/ 113 h 256"/>
                <a:gd name="T8" fmla="*/ 219 w 257"/>
                <a:gd name="T9" fmla="*/ 74 h 256"/>
                <a:gd name="T10" fmla="*/ 198 w 257"/>
                <a:gd name="T11" fmla="*/ 108 h 256"/>
                <a:gd name="T12" fmla="*/ 140 w 257"/>
                <a:gd name="T13" fmla="*/ 203 h 256"/>
                <a:gd name="T14" fmla="*/ 118 w 257"/>
                <a:gd name="T15" fmla="*/ 203 h 256"/>
                <a:gd name="T16" fmla="*/ 59 w 257"/>
                <a:gd name="T17" fmla="*/ 108 h 256"/>
                <a:gd name="T18" fmla="*/ 39 w 257"/>
                <a:gd name="T19" fmla="*/ 74 h 256"/>
                <a:gd name="T20" fmla="*/ 39 w 257"/>
                <a:gd name="T21" fmla="*/ 113 h 256"/>
                <a:gd name="T22" fmla="*/ 39 w 257"/>
                <a:gd name="T23" fmla="*/ 245 h 256"/>
                <a:gd name="T24" fmla="*/ 11 w 257"/>
                <a:gd name="T25" fmla="*/ 245 h 256"/>
                <a:gd name="T26" fmla="*/ 11 w 257"/>
                <a:gd name="T27" fmla="*/ 11 h 256"/>
                <a:gd name="T28" fmla="*/ 29 w 257"/>
                <a:gd name="T29" fmla="*/ 11 h 256"/>
                <a:gd name="T30" fmla="*/ 119 w 257"/>
                <a:gd name="T31" fmla="*/ 159 h 256"/>
                <a:gd name="T32" fmla="*/ 129 w 257"/>
                <a:gd name="T33" fmla="*/ 175 h 256"/>
                <a:gd name="T34" fmla="*/ 138 w 257"/>
                <a:gd name="T35" fmla="*/ 159 h 256"/>
                <a:gd name="T36" fmla="*/ 229 w 257"/>
                <a:gd name="T37" fmla="*/ 11 h 256"/>
                <a:gd name="T38" fmla="*/ 246 w 257"/>
                <a:gd name="T39" fmla="*/ 11 h 256"/>
                <a:gd name="T40" fmla="*/ 257 w 257"/>
                <a:gd name="T41" fmla="*/ 0 h 256"/>
                <a:gd name="T42" fmla="*/ 223 w 257"/>
                <a:gd name="T43" fmla="*/ 0 h 256"/>
                <a:gd name="T44" fmla="*/ 129 w 257"/>
                <a:gd name="T45" fmla="*/ 153 h 256"/>
                <a:gd name="T46" fmla="*/ 35 w 257"/>
                <a:gd name="T47" fmla="*/ 0 h 256"/>
                <a:gd name="T48" fmla="*/ 0 w 257"/>
                <a:gd name="T49" fmla="*/ 0 h 256"/>
                <a:gd name="T50" fmla="*/ 0 w 257"/>
                <a:gd name="T51" fmla="*/ 256 h 256"/>
                <a:gd name="T52" fmla="*/ 50 w 257"/>
                <a:gd name="T53" fmla="*/ 256 h 256"/>
                <a:gd name="T54" fmla="*/ 50 w 257"/>
                <a:gd name="T55" fmla="*/ 113 h 256"/>
                <a:gd name="T56" fmla="*/ 112 w 257"/>
                <a:gd name="T57" fmla="*/ 214 h 256"/>
                <a:gd name="T58" fmla="*/ 146 w 257"/>
                <a:gd name="T59" fmla="*/ 214 h 256"/>
                <a:gd name="T60" fmla="*/ 208 w 257"/>
                <a:gd name="T61" fmla="*/ 113 h 256"/>
                <a:gd name="T62" fmla="*/ 208 w 257"/>
                <a:gd name="T63" fmla="*/ 256 h 256"/>
                <a:gd name="T64" fmla="*/ 257 w 257"/>
                <a:gd name="T65" fmla="*/ 256 h 256"/>
                <a:gd name="T66" fmla="*/ 257 w 257"/>
                <a:gd name="T67" fmla="*/ 0 h 2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257" h="256">
                  <a:moveTo>
                    <a:pt x="246" y="11"/>
                  </a:moveTo>
                  <a:lnTo>
                    <a:pt x="246" y="245"/>
                  </a:lnTo>
                  <a:lnTo>
                    <a:pt x="219" y="245"/>
                  </a:lnTo>
                  <a:lnTo>
                    <a:pt x="219" y="113"/>
                  </a:lnTo>
                  <a:lnTo>
                    <a:pt x="219" y="74"/>
                  </a:lnTo>
                  <a:lnTo>
                    <a:pt x="198" y="108"/>
                  </a:lnTo>
                  <a:lnTo>
                    <a:pt x="140" y="203"/>
                  </a:lnTo>
                  <a:lnTo>
                    <a:pt x="118" y="203"/>
                  </a:lnTo>
                  <a:lnTo>
                    <a:pt x="59" y="108"/>
                  </a:lnTo>
                  <a:lnTo>
                    <a:pt x="39" y="74"/>
                  </a:lnTo>
                  <a:lnTo>
                    <a:pt x="39" y="113"/>
                  </a:lnTo>
                  <a:lnTo>
                    <a:pt x="39" y="245"/>
                  </a:lnTo>
                  <a:lnTo>
                    <a:pt x="11" y="245"/>
                  </a:lnTo>
                  <a:lnTo>
                    <a:pt x="11" y="11"/>
                  </a:lnTo>
                  <a:lnTo>
                    <a:pt x="29" y="11"/>
                  </a:lnTo>
                  <a:lnTo>
                    <a:pt x="119" y="159"/>
                  </a:lnTo>
                  <a:lnTo>
                    <a:pt x="129" y="175"/>
                  </a:lnTo>
                  <a:lnTo>
                    <a:pt x="138" y="159"/>
                  </a:lnTo>
                  <a:lnTo>
                    <a:pt x="229" y="11"/>
                  </a:lnTo>
                  <a:lnTo>
                    <a:pt x="246" y="11"/>
                  </a:lnTo>
                  <a:close/>
                  <a:moveTo>
                    <a:pt x="257" y="0"/>
                  </a:moveTo>
                  <a:lnTo>
                    <a:pt x="223" y="0"/>
                  </a:lnTo>
                  <a:lnTo>
                    <a:pt x="129" y="153"/>
                  </a:lnTo>
                  <a:lnTo>
                    <a:pt x="35" y="0"/>
                  </a:lnTo>
                  <a:lnTo>
                    <a:pt x="0" y="0"/>
                  </a:lnTo>
                  <a:lnTo>
                    <a:pt x="0" y="256"/>
                  </a:lnTo>
                  <a:lnTo>
                    <a:pt x="50" y="256"/>
                  </a:lnTo>
                  <a:lnTo>
                    <a:pt x="50" y="113"/>
                  </a:lnTo>
                  <a:lnTo>
                    <a:pt x="112" y="214"/>
                  </a:lnTo>
                  <a:lnTo>
                    <a:pt x="146" y="214"/>
                  </a:lnTo>
                  <a:lnTo>
                    <a:pt x="208" y="113"/>
                  </a:lnTo>
                  <a:lnTo>
                    <a:pt x="208" y="256"/>
                  </a:lnTo>
                  <a:lnTo>
                    <a:pt x="257" y="256"/>
                  </a:lnTo>
                  <a:lnTo>
                    <a:pt x="257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4" name="Freeform 10"/>
            <p:cNvSpPr>
              <a:spLocks noEditPoints="1"/>
            </p:cNvSpPr>
            <p:nvPr userDrawn="1"/>
          </p:nvSpPr>
          <p:spPr bwMode="auto">
            <a:xfrm>
              <a:off x="8953500" y="4200525"/>
              <a:ext cx="404813" cy="406400"/>
            </a:xfrm>
            <a:custGeom>
              <a:avLst/>
              <a:gdLst>
                <a:gd name="T0" fmla="*/ 138 w 255"/>
                <a:gd name="T1" fmla="*/ 11 h 256"/>
                <a:gd name="T2" fmla="*/ 238 w 255"/>
                <a:gd name="T3" fmla="*/ 245 h 256"/>
                <a:gd name="T4" fmla="*/ 211 w 255"/>
                <a:gd name="T5" fmla="*/ 245 h 256"/>
                <a:gd name="T6" fmla="*/ 189 w 255"/>
                <a:gd name="T7" fmla="*/ 195 h 256"/>
                <a:gd name="T8" fmla="*/ 187 w 255"/>
                <a:gd name="T9" fmla="*/ 188 h 256"/>
                <a:gd name="T10" fmla="*/ 179 w 255"/>
                <a:gd name="T11" fmla="*/ 188 h 256"/>
                <a:gd name="T12" fmla="*/ 76 w 255"/>
                <a:gd name="T13" fmla="*/ 188 h 256"/>
                <a:gd name="T14" fmla="*/ 69 w 255"/>
                <a:gd name="T15" fmla="*/ 188 h 256"/>
                <a:gd name="T16" fmla="*/ 66 w 255"/>
                <a:gd name="T17" fmla="*/ 195 h 256"/>
                <a:gd name="T18" fmla="*/ 44 w 255"/>
                <a:gd name="T19" fmla="*/ 245 h 256"/>
                <a:gd name="T20" fmla="*/ 17 w 255"/>
                <a:gd name="T21" fmla="*/ 245 h 256"/>
                <a:gd name="T22" fmla="*/ 117 w 255"/>
                <a:gd name="T23" fmla="*/ 11 h 256"/>
                <a:gd name="T24" fmla="*/ 138 w 255"/>
                <a:gd name="T25" fmla="*/ 11 h 256"/>
                <a:gd name="T26" fmla="*/ 78 w 255"/>
                <a:gd name="T27" fmla="*/ 167 h 256"/>
                <a:gd name="T28" fmla="*/ 95 w 255"/>
                <a:gd name="T29" fmla="*/ 167 h 256"/>
                <a:gd name="T30" fmla="*/ 160 w 255"/>
                <a:gd name="T31" fmla="*/ 167 h 256"/>
                <a:gd name="T32" fmla="*/ 177 w 255"/>
                <a:gd name="T33" fmla="*/ 167 h 256"/>
                <a:gd name="T34" fmla="*/ 170 w 255"/>
                <a:gd name="T35" fmla="*/ 151 h 256"/>
                <a:gd name="T36" fmla="*/ 138 w 255"/>
                <a:gd name="T37" fmla="*/ 75 h 256"/>
                <a:gd name="T38" fmla="*/ 127 w 255"/>
                <a:gd name="T39" fmla="*/ 51 h 256"/>
                <a:gd name="T40" fmla="*/ 117 w 255"/>
                <a:gd name="T41" fmla="*/ 75 h 256"/>
                <a:gd name="T42" fmla="*/ 84 w 255"/>
                <a:gd name="T43" fmla="*/ 151 h 256"/>
                <a:gd name="T44" fmla="*/ 78 w 255"/>
                <a:gd name="T45" fmla="*/ 167 h 256"/>
                <a:gd name="T46" fmla="*/ 145 w 255"/>
                <a:gd name="T47" fmla="*/ 0 h 256"/>
                <a:gd name="T48" fmla="*/ 110 w 255"/>
                <a:gd name="T49" fmla="*/ 0 h 256"/>
                <a:gd name="T50" fmla="*/ 0 w 255"/>
                <a:gd name="T51" fmla="*/ 256 h 256"/>
                <a:gd name="T52" fmla="*/ 52 w 255"/>
                <a:gd name="T53" fmla="*/ 256 h 256"/>
                <a:gd name="T54" fmla="*/ 76 w 255"/>
                <a:gd name="T55" fmla="*/ 199 h 256"/>
                <a:gd name="T56" fmla="*/ 179 w 255"/>
                <a:gd name="T57" fmla="*/ 199 h 256"/>
                <a:gd name="T58" fmla="*/ 203 w 255"/>
                <a:gd name="T59" fmla="*/ 256 h 256"/>
                <a:gd name="T60" fmla="*/ 255 w 255"/>
                <a:gd name="T61" fmla="*/ 256 h 256"/>
                <a:gd name="T62" fmla="*/ 145 w 255"/>
                <a:gd name="T63" fmla="*/ 0 h 256"/>
                <a:gd name="T64" fmla="*/ 95 w 255"/>
                <a:gd name="T65" fmla="*/ 156 h 256"/>
                <a:gd name="T66" fmla="*/ 127 w 255"/>
                <a:gd name="T67" fmla="*/ 80 h 256"/>
                <a:gd name="T68" fmla="*/ 160 w 255"/>
                <a:gd name="T69" fmla="*/ 156 h 256"/>
                <a:gd name="T70" fmla="*/ 95 w 255"/>
                <a:gd name="T71" fmla="*/ 156 h 2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255" h="256">
                  <a:moveTo>
                    <a:pt x="138" y="11"/>
                  </a:moveTo>
                  <a:lnTo>
                    <a:pt x="238" y="245"/>
                  </a:lnTo>
                  <a:lnTo>
                    <a:pt x="211" y="245"/>
                  </a:lnTo>
                  <a:lnTo>
                    <a:pt x="189" y="195"/>
                  </a:lnTo>
                  <a:lnTo>
                    <a:pt x="187" y="188"/>
                  </a:lnTo>
                  <a:lnTo>
                    <a:pt x="179" y="188"/>
                  </a:lnTo>
                  <a:lnTo>
                    <a:pt x="76" y="188"/>
                  </a:lnTo>
                  <a:lnTo>
                    <a:pt x="69" y="188"/>
                  </a:lnTo>
                  <a:lnTo>
                    <a:pt x="66" y="195"/>
                  </a:lnTo>
                  <a:lnTo>
                    <a:pt x="44" y="245"/>
                  </a:lnTo>
                  <a:lnTo>
                    <a:pt x="17" y="245"/>
                  </a:lnTo>
                  <a:lnTo>
                    <a:pt x="117" y="11"/>
                  </a:lnTo>
                  <a:lnTo>
                    <a:pt x="138" y="11"/>
                  </a:lnTo>
                  <a:moveTo>
                    <a:pt x="78" y="167"/>
                  </a:moveTo>
                  <a:lnTo>
                    <a:pt x="95" y="167"/>
                  </a:lnTo>
                  <a:lnTo>
                    <a:pt x="160" y="167"/>
                  </a:lnTo>
                  <a:lnTo>
                    <a:pt x="177" y="167"/>
                  </a:lnTo>
                  <a:lnTo>
                    <a:pt x="170" y="151"/>
                  </a:lnTo>
                  <a:lnTo>
                    <a:pt x="138" y="75"/>
                  </a:lnTo>
                  <a:lnTo>
                    <a:pt x="127" y="51"/>
                  </a:lnTo>
                  <a:lnTo>
                    <a:pt x="117" y="75"/>
                  </a:lnTo>
                  <a:lnTo>
                    <a:pt x="84" y="151"/>
                  </a:lnTo>
                  <a:lnTo>
                    <a:pt x="78" y="167"/>
                  </a:lnTo>
                  <a:moveTo>
                    <a:pt x="145" y="0"/>
                  </a:moveTo>
                  <a:lnTo>
                    <a:pt x="110" y="0"/>
                  </a:lnTo>
                  <a:lnTo>
                    <a:pt x="0" y="256"/>
                  </a:lnTo>
                  <a:lnTo>
                    <a:pt x="52" y="256"/>
                  </a:lnTo>
                  <a:lnTo>
                    <a:pt x="76" y="199"/>
                  </a:lnTo>
                  <a:lnTo>
                    <a:pt x="179" y="199"/>
                  </a:lnTo>
                  <a:lnTo>
                    <a:pt x="203" y="256"/>
                  </a:lnTo>
                  <a:lnTo>
                    <a:pt x="255" y="256"/>
                  </a:lnTo>
                  <a:lnTo>
                    <a:pt x="145" y="0"/>
                  </a:lnTo>
                  <a:moveTo>
                    <a:pt x="95" y="156"/>
                  </a:moveTo>
                  <a:lnTo>
                    <a:pt x="127" y="80"/>
                  </a:lnTo>
                  <a:lnTo>
                    <a:pt x="160" y="156"/>
                  </a:lnTo>
                  <a:lnTo>
                    <a:pt x="95" y="156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5" name="Freeform 11"/>
            <p:cNvSpPr>
              <a:spLocks noEditPoints="1"/>
            </p:cNvSpPr>
            <p:nvPr userDrawn="1"/>
          </p:nvSpPr>
          <p:spPr bwMode="auto">
            <a:xfrm>
              <a:off x="9763125" y="4200525"/>
              <a:ext cx="295275" cy="406400"/>
            </a:xfrm>
            <a:custGeom>
              <a:avLst/>
              <a:gdLst>
                <a:gd name="T0" fmla="*/ 175 w 186"/>
                <a:gd name="T1" fmla="*/ 11 h 256"/>
                <a:gd name="T2" fmla="*/ 175 w 186"/>
                <a:gd name="T3" fmla="*/ 32 h 256"/>
                <a:gd name="T4" fmla="*/ 118 w 186"/>
                <a:gd name="T5" fmla="*/ 32 h 256"/>
                <a:gd name="T6" fmla="*/ 107 w 186"/>
                <a:gd name="T7" fmla="*/ 32 h 256"/>
                <a:gd name="T8" fmla="*/ 107 w 186"/>
                <a:gd name="T9" fmla="*/ 44 h 256"/>
                <a:gd name="T10" fmla="*/ 107 w 186"/>
                <a:gd name="T11" fmla="*/ 245 h 256"/>
                <a:gd name="T12" fmla="*/ 80 w 186"/>
                <a:gd name="T13" fmla="*/ 245 h 256"/>
                <a:gd name="T14" fmla="*/ 80 w 186"/>
                <a:gd name="T15" fmla="*/ 44 h 256"/>
                <a:gd name="T16" fmla="*/ 80 w 186"/>
                <a:gd name="T17" fmla="*/ 32 h 256"/>
                <a:gd name="T18" fmla="*/ 68 w 186"/>
                <a:gd name="T19" fmla="*/ 32 h 256"/>
                <a:gd name="T20" fmla="*/ 12 w 186"/>
                <a:gd name="T21" fmla="*/ 32 h 256"/>
                <a:gd name="T22" fmla="*/ 12 w 186"/>
                <a:gd name="T23" fmla="*/ 11 h 256"/>
                <a:gd name="T24" fmla="*/ 175 w 186"/>
                <a:gd name="T25" fmla="*/ 11 h 256"/>
                <a:gd name="T26" fmla="*/ 186 w 186"/>
                <a:gd name="T27" fmla="*/ 0 h 256"/>
                <a:gd name="T28" fmla="*/ 0 w 186"/>
                <a:gd name="T29" fmla="*/ 0 h 256"/>
                <a:gd name="T30" fmla="*/ 0 w 186"/>
                <a:gd name="T31" fmla="*/ 44 h 256"/>
                <a:gd name="T32" fmla="*/ 68 w 186"/>
                <a:gd name="T33" fmla="*/ 44 h 256"/>
                <a:gd name="T34" fmla="*/ 68 w 186"/>
                <a:gd name="T35" fmla="*/ 256 h 256"/>
                <a:gd name="T36" fmla="*/ 118 w 186"/>
                <a:gd name="T37" fmla="*/ 256 h 256"/>
                <a:gd name="T38" fmla="*/ 118 w 186"/>
                <a:gd name="T39" fmla="*/ 44 h 256"/>
                <a:gd name="T40" fmla="*/ 186 w 186"/>
                <a:gd name="T41" fmla="*/ 44 h 256"/>
                <a:gd name="T42" fmla="*/ 186 w 186"/>
                <a:gd name="T43" fmla="*/ 0 h 2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86" h="256">
                  <a:moveTo>
                    <a:pt x="175" y="11"/>
                  </a:moveTo>
                  <a:lnTo>
                    <a:pt x="175" y="32"/>
                  </a:lnTo>
                  <a:lnTo>
                    <a:pt x="118" y="32"/>
                  </a:lnTo>
                  <a:lnTo>
                    <a:pt x="107" y="32"/>
                  </a:lnTo>
                  <a:lnTo>
                    <a:pt x="107" y="44"/>
                  </a:lnTo>
                  <a:lnTo>
                    <a:pt x="107" y="245"/>
                  </a:lnTo>
                  <a:lnTo>
                    <a:pt x="80" y="245"/>
                  </a:lnTo>
                  <a:lnTo>
                    <a:pt x="80" y="44"/>
                  </a:lnTo>
                  <a:lnTo>
                    <a:pt x="80" y="32"/>
                  </a:lnTo>
                  <a:lnTo>
                    <a:pt x="68" y="32"/>
                  </a:lnTo>
                  <a:lnTo>
                    <a:pt x="12" y="32"/>
                  </a:lnTo>
                  <a:lnTo>
                    <a:pt x="12" y="11"/>
                  </a:lnTo>
                  <a:lnTo>
                    <a:pt x="175" y="11"/>
                  </a:lnTo>
                  <a:close/>
                  <a:moveTo>
                    <a:pt x="186" y="0"/>
                  </a:moveTo>
                  <a:lnTo>
                    <a:pt x="0" y="0"/>
                  </a:lnTo>
                  <a:lnTo>
                    <a:pt x="0" y="44"/>
                  </a:lnTo>
                  <a:lnTo>
                    <a:pt x="68" y="44"/>
                  </a:lnTo>
                  <a:lnTo>
                    <a:pt x="68" y="256"/>
                  </a:lnTo>
                  <a:lnTo>
                    <a:pt x="118" y="256"/>
                  </a:lnTo>
                  <a:lnTo>
                    <a:pt x="118" y="44"/>
                  </a:lnTo>
                  <a:lnTo>
                    <a:pt x="186" y="44"/>
                  </a:lnTo>
                  <a:lnTo>
                    <a:pt x="186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6" name="Freeform 12"/>
            <p:cNvSpPr>
              <a:spLocks noEditPoints="1"/>
            </p:cNvSpPr>
            <p:nvPr userDrawn="1"/>
          </p:nvSpPr>
          <p:spPr bwMode="auto">
            <a:xfrm>
              <a:off x="9407525" y="4198938"/>
              <a:ext cx="338138" cy="407988"/>
            </a:xfrm>
            <a:custGeom>
              <a:avLst/>
              <a:gdLst>
                <a:gd name="T0" fmla="*/ 1027 w 2239"/>
                <a:gd name="T1" fmla="*/ 113 h 2704"/>
                <a:gd name="T2" fmla="*/ 1731 w 2239"/>
                <a:gd name="T3" fmla="*/ 361 h 2704"/>
                <a:gd name="T4" fmla="*/ 1923 w 2239"/>
                <a:gd name="T5" fmla="*/ 849 h 2704"/>
                <a:gd name="T6" fmla="*/ 1923 w 2239"/>
                <a:gd name="T7" fmla="*/ 856 h 2704"/>
                <a:gd name="T8" fmla="*/ 1250 w 2239"/>
                <a:gd name="T9" fmla="*/ 1578 h 2704"/>
                <a:gd name="T10" fmla="*/ 2011 w 2239"/>
                <a:gd name="T11" fmla="*/ 2590 h 2704"/>
                <a:gd name="T12" fmla="*/ 1668 w 2239"/>
                <a:gd name="T13" fmla="*/ 2590 h 2704"/>
                <a:gd name="T14" fmla="*/ 949 w 2239"/>
                <a:gd name="T15" fmla="*/ 1628 h 2704"/>
                <a:gd name="T16" fmla="*/ 393 w 2239"/>
                <a:gd name="T17" fmla="*/ 1628 h 2704"/>
                <a:gd name="T18" fmla="*/ 393 w 2239"/>
                <a:gd name="T19" fmla="*/ 2590 h 2704"/>
                <a:gd name="T20" fmla="*/ 114 w 2239"/>
                <a:gd name="T21" fmla="*/ 2590 h 2704"/>
                <a:gd name="T22" fmla="*/ 114 w 2239"/>
                <a:gd name="T23" fmla="*/ 113 h 2704"/>
                <a:gd name="T24" fmla="*/ 1027 w 2239"/>
                <a:gd name="T25" fmla="*/ 113 h 2704"/>
                <a:gd name="T26" fmla="*/ 393 w 2239"/>
                <a:gd name="T27" fmla="*/ 1377 h 2704"/>
                <a:gd name="T28" fmla="*/ 1003 w 2239"/>
                <a:gd name="T29" fmla="*/ 1377 h 2704"/>
                <a:gd name="T30" fmla="*/ 1639 w 2239"/>
                <a:gd name="T31" fmla="*/ 867 h 2704"/>
                <a:gd name="T32" fmla="*/ 1639 w 2239"/>
                <a:gd name="T33" fmla="*/ 860 h 2704"/>
                <a:gd name="T34" fmla="*/ 1006 w 2239"/>
                <a:gd name="T35" fmla="*/ 372 h 2704"/>
                <a:gd name="T36" fmla="*/ 393 w 2239"/>
                <a:gd name="T37" fmla="*/ 372 h 2704"/>
                <a:gd name="T38" fmla="*/ 393 w 2239"/>
                <a:gd name="T39" fmla="*/ 1377 h 2704"/>
                <a:gd name="T40" fmla="*/ 1027 w 2239"/>
                <a:gd name="T41" fmla="*/ 0 h 2704"/>
                <a:gd name="T42" fmla="*/ 114 w 2239"/>
                <a:gd name="T43" fmla="*/ 0 h 2704"/>
                <a:gd name="T44" fmla="*/ 0 w 2239"/>
                <a:gd name="T45" fmla="*/ 0 h 2704"/>
                <a:gd name="T46" fmla="*/ 0 w 2239"/>
                <a:gd name="T47" fmla="*/ 113 h 2704"/>
                <a:gd name="T48" fmla="*/ 0 w 2239"/>
                <a:gd name="T49" fmla="*/ 2590 h 2704"/>
                <a:gd name="T50" fmla="*/ 0 w 2239"/>
                <a:gd name="T51" fmla="*/ 2704 h 2704"/>
                <a:gd name="T52" fmla="*/ 114 w 2239"/>
                <a:gd name="T53" fmla="*/ 2704 h 2704"/>
                <a:gd name="T54" fmla="*/ 393 w 2239"/>
                <a:gd name="T55" fmla="*/ 2704 h 2704"/>
                <a:gd name="T56" fmla="*/ 507 w 2239"/>
                <a:gd name="T57" fmla="*/ 2704 h 2704"/>
                <a:gd name="T58" fmla="*/ 507 w 2239"/>
                <a:gd name="T59" fmla="*/ 2590 h 2704"/>
                <a:gd name="T60" fmla="*/ 507 w 2239"/>
                <a:gd name="T61" fmla="*/ 1742 h 2704"/>
                <a:gd name="T62" fmla="*/ 892 w 2239"/>
                <a:gd name="T63" fmla="*/ 1742 h 2704"/>
                <a:gd name="T64" fmla="*/ 1577 w 2239"/>
                <a:gd name="T65" fmla="*/ 2658 h 2704"/>
                <a:gd name="T66" fmla="*/ 1611 w 2239"/>
                <a:gd name="T67" fmla="*/ 2704 h 2704"/>
                <a:gd name="T68" fmla="*/ 1668 w 2239"/>
                <a:gd name="T69" fmla="*/ 2704 h 2704"/>
                <a:gd name="T70" fmla="*/ 2011 w 2239"/>
                <a:gd name="T71" fmla="*/ 2704 h 2704"/>
                <a:gd name="T72" fmla="*/ 2239 w 2239"/>
                <a:gd name="T73" fmla="*/ 2704 h 2704"/>
                <a:gd name="T74" fmla="*/ 2102 w 2239"/>
                <a:gd name="T75" fmla="*/ 2522 h 2704"/>
                <a:gd name="T76" fmla="*/ 1443 w 2239"/>
                <a:gd name="T77" fmla="*/ 1646 h 2704"/>
                <a:gd name="T78" fmla="*/ 2036 w 2239"/>
                <a:gd name="T79" fmla="*/ 856 h 2704"/>
                <a:gd name="T80" fmla="*/ 2036 w 2239"/>
                <a:gd name="T81" fmla="*/ 849 h 2704"/>
                <a:gd name="T82" fmla="*/ 1812 w 2239"/>
                <a:gd name="T83" fmla="*/ 281 h 2704"/>
                <a:gd name="T84" fmla="*/ 1027 w 2239"/>
                <a:gd name="T85" fmla="*/ 0 h 2704"/>
                <a:gd name="T86" fmla="*/ 507 w 2239"/>
                <a:gd name="T87" fmla="*/ 485 h 2704"/>
                <a:gd name="T88" fmla="*/ 1006 w 2239"/>
                <a:gd name="T89" fmla="*/ 485 h 2704"/>
                <a:gd name="T90" fmla="*/ 1526 w 2239"/>
                <a:gd name="T91" fmla="*/ 860 h 2704"/>
                <a:gd name="T92" fmla="*/ 1526 w 2239"/>
                <a:gd name="T93" fmla="*/ 867 h 2704"/>
                <a:gd name="T94" fmla="*/ 1003 w 2239"/>
                <a:gd name="T95" fmla="*/ 1263 h 2704"/>
                <a:gd name="T96" fmla="*/ 507 w 2239"/>
                <a:gd name="T97" fmla="*/ 1263 h 2704"/>
                <a:gd name="T98" fmla="*/ 507 w 2239"/>
                <a:gd name="T99" fmla="*/ 485 h 27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2239" h="2704">
                  <a:moveTo>
                    <a:pt x="1027" y="113"/>
                  </a:moveTo>
                  <a:cubicBezTo>
                    <a:pt x="1332" y="113"/>
                    <a:pt x="1576" y="205"/>
                    <a:pt x="1731" y="361"/>
                  </a:cubicBezTo>
                  <a:cubicBezTo>
                    <a:pt x="1852" y="481"/>
                    <a:pt x="1923" y="655"/>
                    <a:pt x="1923" y="849"/>
                  </a:cubicBezTo>
                  <a:cubicBezTo>
                    <a:pt x="1923" y="856"/>
                    <a:pt x="1923" y="856"/>
                    <a:pt x="1923" y="856"/>
                  </a:cubicBezTo>
                  <a:cubicBezTo>
                    <a:pt x="1923" y="1267"/>
                    <a:pt x="1639" y="1508"/>
                    <a:pt x="1250" y="1578"/>
                  </a:cubicBezTo>
                  <a:cubicBezTo>
                    <a:pt x="2011" y="2590"/>
                    <a:pt x="2011" y="2590"/>
                    <a:pt x="2011" y="2590"/>
                  </a:cubicBezTo>
                  <a:cubicBezTo>
                    <a:pt x="1668" y="2590"/>
                    <a:pt x="1668" y="2590"/>
                    <a:pt x="1668" y="2590"/>
                  </a:cubicBezTo>
                  <a:cubicBezTo>
                    <a:pt x="949" y="1628"/>
                    <a:pt x="949" y="1628"/>
                    <a:pt x="949" y="1628"/>
                  </a:cubicBezTo>
                  <a:cubicBezTo>
                    <a:pt x="393" y="1628"/>
                    <a:pt x="393" y="1628"/>
                    <a:pt x="393" y="1628"/>
                  </a:cubicBezTo>
                  <a:cubicBezTo>
                    <a:pt x="393" y="2590"/>
                    <a:pt x="393" y="2590"/>
                    <a:pt x="393" y="2590"/>
                  </a:cubicBezTo>
                  <a:cubicBezTo>
                    <a:pt x="114" y="2590"/>
                    <a:pt x="114" y="2590"/>
                    <a:pt x="114" y="2590"/>
                  </a:cubicBezTo>
                  <a:cubicBezTo>
                    <a:pt x="114" y="113"/>
                    <a:pt x="114" y="113"/>
                    <a:pt x="114" y="113"/>
                  </a:cubicBezTo>
                  <a:cubicBezTo>
                    <a:pt x="1027" y="113"/>
                    <a:pt x="1027" y="113"/>
                    <a:pt x="1027" y="113"/>
                  </a:cubicBezTo>
                  <a:moveTo>
                    <a:pt x="393" y="1377"/>
                  </a:moveTo>
                  <a:cubicBezTo>
                    <a:pt x="1003" y="1377"/>
                    <a:pt x="1003" y="1377"/>
                    <a:pt x="1003" y="1377"/>
                  </a:cubicBezTo>
                  <a:cubicBezTo>
                    <a:pt x="1374" y="1377"/>
                    <a:pt x="1639" y="1186"/>
                    <a:pt x="1639" y="867"/>
                  </a:cubicBezTo>
                  <a:cubicBezTo>
                    <a:pt x="1639" y="860"/>
                    <a:pt x="1639" y="860"/>
                    <a:pt x="1639" y="860"/>
                  </a:cubicBezTo>
                  <a:cubicBezTo>
                    <a:pt x="1639" y="556"/>
                    <a:pt x="1406" y="372"/>
                    <a:pt x="1006" y="372"/>
                  </a:cubicBezTo>
                  <a:cubicBezTo>
                    <a:pt x="393" y="372"/>
                    <a:pt x="393" y="372"/>
                    <a:pt x="393" y="372"/>
                  </a:cubicBezTo>
                  <a:cubicBezTo>
                    <a:pt x="393" y="1377"/>
                    <a:pt x="393" y="1377"/>
                    <a:pt x="393" y="1377"/>
                  </a:cubicBezTo>
                  <a:moveTo>
                    <a:pt x="1027" y="0"/>
                  </a:moveTo>
                  <a:cubicBezTo>
                    <a:pt x="114" y="0"/>
                    <a:pt x="114" y="0"/>
                    <a:pt x="114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13"/>
                    <a:pt x="0" y="113"/>
                    <a:pt x="0" y="113"/>
                  </a:cubicBezTo>
                  <a:cubicBezTo>
                    <a:pt x="0" y="2590"/>
                    <a:pt x="0" y="2590"/>
                    <a:pt x="0" y="2590"/>
                  </a:cubicBezTo>
                  <a:cubicBezTo>
                    <a:pt x="0" y="2704"/>
                    <a:pt x="0" y="2704"/>
                    <a:pt x="0" y="2704"/>
                  </a:cubicBezTo>
                  <a:cubicBezTo>
                    <a:pt x="114" y="2704"/>
                    <a:pt x="114" y="2704"/>
                    <a:pt x="114" y="2704"/>
                  </a:cubicBezTo>
                  <a:cubicBezTo>
                    <a:pt x="393" y="2704"/>
                    <a:pt x="393" y="2704"/>
                    <a:pt x="393" y="2704"/>
                  </a:cubicBezTo>
                  <a:cubicBezTo>
                    <a:pt x="507" y="2704"/>
                    <a:pt x="507" y="2704"/>
                    <a:pt x="507" y="2704"/>
                  </a:cubicBezTo>
                  <a:cubicBezTo>
                    <a:pt x="507" y="2590"/>
                    <a:pt x="507" y="2590"/>
                    <a:pt x="507" y="2590"/>
                  </a:cubicBezTo>
                  <a:cubicBezTo>
                    <a:pt x="507" y="1742"/>
                    <a:pt x="507" y="1742"/>
                    <a:pt x="507" y="1742"/>
                  </a:cubicBezTo>
                  <a:cubicBezTo>
                    <a:pt x="892" y="1742"/>
                    <a:pt x="892" y="1742"/>
                    <a:pt x="892" y="1742"/>
                  </a:cubicBezTo>
                  <a:cubicBezTo>
                    <a:pt x="1577" y="2658"/>
                    <a:pt x="1577" y="2658"/>
                    <a:pt x="1577" y="2658"/>
                  </a:cubicBezTo>
                  <a:cubicBezTo>
                    <a:pt x="1611" y="2704"/>
                    <a:pt x="1611" y="2704"/>
                    <a:pt x="1611" y="2704"/>
                  </a:cubicBezTo>
                  <a:cubicBezTo>
                    <a:pt x="1668" y="2704"/>
                    <a:pt x="1668" y="2704"/>
                    <a:pt x="1668" y="2704"/>
                  </a:cubicBezTo>
                  <a:cubicBezTo>
                    <a:pt x="2011" y="2704"/>
                    <a:pt x="2011" y="2704"/>
                    <a:pt x="2011" y="2704"/>
                  </a:cubicBezTo>
                  <a:cubicBezTo>
                    <a:pt x="2239" y="2704"/>
                    <a:pt x="2239" y="2704"/>
                    <a:pt x="2239" y="2704"/>
                  </a:cubicBezTo>
                  <a:cubicBezTo>
                    <a:pt x="2102" y="2522"/>
                    <a:pt x="2102" y="2522"/>
                    <a:pt x="2102" y="2522"/>
                  </a:cubicBezTo>
                  <a:cubicBezTo>
                    <a:pt x="1443" y="1646"/>
                    <a:pt x="1443" y="1646"/>
                    <a:pt x="1443" y="1646"/>
                  </a:cubicBezTo>
                  <a:cubicBezTo>
                    <a:pt x="1818" y="1522"/>
                    <a:pt x="2036" y="1236"/>
                    <a:pt x="2036" y="856"/>
                  </a:cubicBezTo>
                  <a:cubicBezTo>
                    <a:pt x="2036" y="849"/>
                    <a:pt x="2036" y="849"/>
                    <a:pt x="2036" y="849"/>
                  </a:cubicBezTo>
                  <a:cubicBezTo>
                    <a:pt x="2036" y="627"/>
                    <a:pt x="1956" y="426"/>
                    <a:pt x="1812" y="281"/>
                  </a:cubicBezTo>
                  <a:cubicBezTo>
                    <a:pt x="1631" y="100"/>
                    <a:pt x="1352" y="0"/>
                    <a:pt x="1027" y="0"/>
                  </a:cubicBezTo>
                  <a:moveTo>
                    <a:pt x="507" y="485"/>
                  </a:moveTo>
                  <a:cubicBezTo>
                    <a:pt x="1006" y="485"/>
                    <a:pt x="1006" y="485"/>
                    <a:pt x="1006" y="485"/>
                  </a:cubicBezTo>
                  <a:cubicBezTo>
                    <a:pt x="1458" y="485"/>
                    <a:pt x="1526" y="720"/>
                    <a:pt x="1526" y="860"/>
                  </a:cubicBezTo>
                  <a:cubicBezTo>
                    <a:pt x="1526" y="867"/>
                    <a:pt x="1526" y="867"/>
                    <a:pt x="1526" y="867"/>
                  </a:cubicBezTo>
                  <a:cubicBezTo>
                    <a:pt x="1526" y="1059"/>
                    <a:pt x="1388" y="1263"/>
                    <a:pt x="1003" y="1263"/>
                  </a:cubicBezTo>
                  <a:cubicBezTo>
                    <a:pt x="507" y="1263"/>
                    <a:pt x="507" y="1263"/>
                    <a:pt x="507" y="1263"/>
                  </a:cubicBezTo>
                  <a:lnTo>
                    <a:pt x="507" y="48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7" name="Freeform 13"/>
            <p:cNvSpPr>
              <a:spLocks noEditPoints="1"/>
            </p:cNvSpPr>
            <p:nvPr userDrawn="1"/>
          </p:nvSpPr>
          <p:spPr bwMode="auto">
            <a:xfrm>
              <a:off x="6905625" y="4194175"/>
              <a:ext cx="450850" cy="419100"/>
            </a:xfrm>
            <a:custGeom>
              <a:avLst/>
              <a:gdLst>
                <a:gd name="T0" fmla="*/ 2979 w 2979"/>
                <a:gd name="T1" fmla="*/ 1386 h 2771"/>
                <a:gd name="T2" fmla="*/ 1619 w 2979"/>
                <a:gd name="T3" fmla="*/ 2 h 2771"/>
                <a:gd name="T4" fmla="*/ 1562 w 2979"/>
                <a:gd name="T5" fmla="*/ 2 h 2771"/>
                <a:gd name="T6" fmla="*/ 1279 w 2979"/>
                <a:gd name="T7" fmla="*/ 6 h 2771"/>
                <a:gd name="T8" fmla="*/ 0 w 2979"/>
                <a:gd name="T9" fmla="*/ 1386 h 2771"/>
                <a:gd name="T10" fmla="*/ 1375 w 2979"/>
                <a:gd name="T11" fmla="*/ 2770 h 2771"/>
                <a:gd name="T12" fmla="*/ 1429 w 2979"/>
                <a:gd name="T13" fmla="*/ 2770 h 2771"/>
                <a:gd name="T14" fmla="*/ 1516 w 2979"/>
                <a:gd name="T15" fmla="*/ 2771 h 2771"/>
                <a:gd name="T16" fmla="*/ 1639 w 2979"/>
                <a:gd name="T17" fmla="*/ 2766 h 2771"/>
                <a:gd name="T18" fmla="*/ 2979 w 2979"/>
                <a:gd name="T19" fmla="*/ 1386 h 2771"/>
                <a:gd name="T20" fmla="*/ 106 w 2979"/>
                <a:gd name="T21" fmla="*/ 1386 h 2771"/>
                <a:gd name="T22" fmla="*/ 1343 w 2979"/>
                <a:gd name="T23" fmla="*/ 111 h 2771"/>
                <a:gd name="T24" fmla="*/ 2506 w 2979"/>
                <a:gd name="T25" fmla="*/ 1386 h 2771"/>
                <a:gd name="T26" fmla="*/ 2504 w 2979"/>
                <a:gd name="T27" fmla="*/ 1386 h 2771"/>
                <a:gd name="T28" fmla="*/ 1768 w 2979"/>
                <a:gd name="T29" fmla="*/ 2300 h 2771"/>
                <a:gd name="T30" fmla="*/ 2244 w 2979"/>
                <a:gd name="T31" fmla="*/ 1362 h 2771"/>
                <a:gd name="T32" fmla="*/ 1981 w 2979"/>
                <a:gd name="T33" fmla="*/ 609 h 2771"/>
                <a:gd name="T34" fmla="*/ 1343 w 2979"/>
                <a:gd name="T35" fmla="*/ 355 h 2771"/>
                <a:gd name="T36" fmla="*/ 579 w 2979"/>
                <a:gd name="T37" fmla="*/ 724 h 2771"/>
                <a:gd name="T38" fmla="*/ 341 w 2979"/>
                <a:gd name="T39" fmla="*/ 1388 h 2771"/>
                <a:gd name="T40" fmla="*/ 1011 w 2979"/>
                <a:gd name="T41" fmla="*/ 2612 h 2771"/>
                <a:gd name="T42" fmla="*/ 106 w 2979"/>
                <a:gd name="T43" fmla="*/ 1386 h 2771"/>
                <a:gd name="T44" fmla="*/ 1453 w 2979"/>
                <a:gd name="T45" fmla="*/ 468 h 2771"/>
                <a:gd name="T46" fmla="*/ 1904 w 2979"/>
                <a:gd name="T47" fmla="*/ 683 h 2771"/>
                <a:gd name="T48" fmla="*/ 2138 w 2979"/>
                <a:gd name="T49" fmla="*/ 1359 h 2771"/>
                <a:gd name="T50" fmla="*/ 1500 w 2979"/>
                <a:gd name="T51" fmla="*/ 2299 h 2771"/>
                <a:gd name="T52" fmla="*/ 817 w 2979"/>
                <a:gd name="T53" fmla="*/ 1386 h 2771"/>
                <a:gd name="T54" fmla="*/ 1453 w 2979"/>
                <a:gd name="T55" fmla="*/ 468 h 2771"/>
                <a:gd name="T56" fmla="*/ 1636 w 2979"/>
                <a:gd name="T57" fmla="*/ 2660 h 2771"/>
                <a:gd name="T58" fmla="*/ 448 w 2979"/>
                <a:gd name="T59" fmla="*/ 1388 h 2771"/>
                <a:gd name="T60" fmla="*/ 662 w 2979"/>
                <a:gd name="T61" fmla="*/ 790 h 2771"/>
                <a:gd name="T62" fmla="*/ 1138 w 2979"/>
                <a:gd name="T63" fmla="*/ 484 h 2771"/>
                <a:gd name="T64" fmla="*/ 710 w 2979"/>
                <a:gd name="T65" fmla="*/ 1386 h 2771"/>
                <a:gd name="T66" fmla="*/ 1636 w 2979"/>
                <a:gd name="T67" fmla="*/ 2416 h 2771"/>
                <a:gd name="T68" fmla="*/ 2611 w 2979"/>
                <a:gd name="T69" fmla="*/ 1386 h 2771"/>
                <a:gd name="T70" fmla="*/ 2613 w 2979"/>
                <a:gd name="T71" fmla="*/ 1386 h 2771"/>
                <a:gd name="T72" fmla="*/ 1933 w 2979"/>
                <a:gd name="T73" fmla="*/ 147 h 2771"/>
                <a:gd name="T74" fmla="*/ 2873 w 2979"/>
                <a:gd name="T75" fmla="*/ 1386 h 2771"/>
                <a:gd name="T76" fmla="*/ 1636 w 2979"/>
                <a:gd name="T77" fmla="*/ 2660 h 27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2979" h="2771">
                  <a:moveTo>
                    <a:pt x="2979" y="1386"/>
                  </a:moveTo>
                  <a:cubicBezTo>
                    <a:pt x="2979" y="610"/>
                    <a:pt x="2382" y="2"/>
                    <a:pt x="1619" y="2"/>
                  </a:cubicBezTo>
                  <a:cubicBezTo>
                    <a:pt x="1606" y="3"/>
                    <a:pt x="1586" y="2"/>
                    <a:pt x="1562" y="2"/>
                  </a:cubicBezTo>
                  <a:cubicBezTo>
                    <a:pt x="1446" y="1"/>
                    <a:pt x="1328" y="0"/>
                    <a:pt x="1279" y="6"/>
                  </a:cubicBezTo>
                  <a:cubicBezTo>
                    <a:pt x="545" y="38"/>
                    <a:pt x="0" y="620"/>
                    <a:pt x="0" y="1386"/>
                  </a:cubicBezTo>
                  <a:cubicBezTo>
                    <a:pt x="0" y="2162"/>
                    <a:pt x="604" y="2770"/>
                    <a:pt x="1375" y="2770"/>
                  </a:cubicBezTo>
                  <a:cubicBezTo>
                    <a:pt x="1390" y="2770"/>
                    <a:pt x="1408" y="2770"/>
                    <a:pt x="1429" y="2770"/>
                  </a:cubicBezTo>
                  <a:cubicBezTo>
                    <a:pt x="1456" y="2771"/>
                    <a:pt x="1486" y="2771"/>
                    <a:pt x="1516" y="2771"/>
                  </a:cubicBezTo>
                  <a:cubicBezTo>
                    <a:pt x="1563" y="2771"/>
                    <a:pt x="1608" y="2770"/>
                    <a:pt x="1639" y="2766"/>
                  </a:cubicBezTo>
                  <a:cubicBezTo>
                    <a:pt x="2403" y="2765"/>
                    <a:pt x="2979" y="2172"/>
                    <a:pt x="2979" y="1386"/>
                  </a:cubicBezTo>
                  <a:moveTo>
                    <a:pt x="106" y="1386"/>
                  </a:moveTo>
                  <a:cubicBezTo>
                    <a:pt x="106" y="659"/>
                    <a:pt x="638" y="111"/>
                    <a:pt x="1343" y="111"/>
                  </a:cubicBezTo>
                  <a:cubicBezTo>
                    <a:pt x="2028" y="111"/>
                    <a:pt x="2506" y="635"/>
                    <a:pt x="2506" y="1386"/>
                  </a:cubicBezTo>
                  <a:cubicBezTo>
                    <a:pt x="2504" y="1386"/>
                    <a:pt x="2504" y="1386"/>
                    <a:pt x="2504" y="1386"/>
                  </a:cubicBezTo>
                  <a:cubicBezTo>
                    <a:pt x="2504" y="1864"/>
                    <a:pt x="2196" y="2236"/>
                    <a:pt x="1768" y="2300"/>
                  </a:cubicBezTo>
                  <a:cubicBezTo>
                    <a:pt x="2022" y="2137"/>
                    <a:pt x="2232" y="1810"/>
                    <a:pt x="2244" y="1362"/>
                  </a:cubicBezTo>
                  <a:cubicBezTo>
                    <a:pt x="2252" y="1059"/>
                    <a:pt x="2158" y="791"/>
                    <a:pt x="1981" y="609"/>
                  </a:cubicBezTo>
                  <a:cubicBezTo>
                    <a:pt x="1819" y="443"/>
                    <a:pt x="1598" y="355"/>
                    <a:pt x="1343" y="355"/>
                  </a:cubicBezTo>
                  <a:cubicBezTo>
                    <a:pt x="1034" y="355"/>
                    <a:pt x="769" y="483"/>
                    <a:pt x="579" y="724"/>
                  </a:cubicBezTo>
                  <a:cubicBezTo>
                    <a:pt x="432" y="909"/>
                    <a:pt x="341" y="1164"/>
                    <a:pt x="341" y="1388"/>
                  </a:cubicBezTo>
                  <a:cubicBezTo>
                    <a:pt x="341" y="1941"/>
                    <a:pt x="602" y="2388"/>
                    <a:pt x="1011" y="2612"/>
                  </a:cubicBezTo>
                  <a:cubicBezTo>
                    <a:pt x="482" y="2458"/>
                    <a:pt x="106" y="1974"/>
                    <a:pt x="106" y="1386"/>
                  </a:cubicBezTo>
                  <a:moveTo>
                    <a:pt x="1453" y="468"/>
                  </a:moveTo>
                  <a:cubicBezTo>
                    <a:pt x="1632" y="489"/>
                    <a:pt x="1787" y="562"/>
                    <a:pt x="1904" y="683"/>
                  </a:cubicBezTo>
                  <a:cubicBezTo>
                    <a:pt x="2062" y="845"/>
                    <a:pt x="2145" y="1085"/>
                    <a:pt x="2138" y="1359"/>
                  </a:cubicBezTo>
                  <a:cubicBezTo>
                    <a:pt x="2127" y="1754"/>
                    <a:pt x="1901" y="2215"/>
                    <a:pt x="1500" y="2299"/>
                  </a:cubicBezTo>
                  <a:cubicBezTo>
                    <a:pt x="1091" y="2234"/>
                    <a:pt x="817" y="1877"/>
                    <a:pt x="817" y="1386"/>
                  </a:cubicBezTo>
                  <a:cubicBezTo>
                    <a:pt x="817" y="907"/>
                    <a:pt x="1066" y="548"/>
                    <a:pt x="1453" y="468"/>
                  </a:cubicBezTo>
                  <a:moveTo>
                    <a:pt x="1636" y="2660"/>
                  </a:moveTo>
                  <a:cubicBezTo>
                    <a:pt x="947" y="2660"/>
                    <a:pt x="448" y="2125"/>
                    <a:pt x="448" y="1388"/>
                  </a:cubicBezTo>
                  <a:cubicBezTo>
                    <a:pt x="448" y="1186"/>
                    <a:pt x="530" y="957"/>
                    <a:pt x="662" y="790"/>
                  </a:cubicBezTo>
                  <a:cubicBezTo>
                    <a:pt x="788" y="631"/>
                    <a:pt x="950" y="527"/>
                    <a:pt x="1138" y="484"/>
                  </a:cubicBezTo>
                  <a:cubicBezTo>
                    <a:pt x="871" y="659"/>
                    <a:pt x="710" y="985"/>
                    <a:pt x="710" y="1386"/>
                  </a:cubicBezTo>
                  <a:cubicBezTo>
                    <a:pt x="710" y="1992"/>
                    <a:pt x="1091" y="2416"/>
                    <a:pt x="1636" y="2416"/>
                  </a:cubicBezTo>
                  <a:cubicBezTo>
                    <a:pt x="2191" y="2416"/>
                    <a:pt x="2611" y="1973"/>
                    <a:pt x="2611" y="1386"/>
                  </a:cubicBezTo>
                  <a:cubicBezTo>
                    <a:pt x="2613" y="1386"/>
                    <a:pt x="2613" y="1386"/>
                    <a:pt x="2613" y="1386"/>
                  </a:cubicBezTo>
                  <a:cubicBezTo>
                    <a:pt x="2613" y="821"/>
                    <a:pt x="2347" y="367"/>
                    <a:pt x="1933" y="147"/>
                  </a:cubicBezTo>
                  <a:cubicBezTo>
                    <a:pt x="2479" y="286"/>
                    <a:pt x="2873" y="780"/>
                    <a:pt x="2873" y="1386"/>
                  </a:cubicBezTo>
                  <a:cubicBezTo>
                    <a:pt x="2873" y="2112"/>
                    <a:pt x="2341" y="2660"/>
                    <a:pt x="1636" y="266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sp>
        <p:nvSpPr>
          <p:cNvPr id="19" name="Title 1"/>
          <p:cNvSpPr>
            <a:spLocks noGrp="1"/>
          </p:cNvSpPr>
          <p:nvPr>
            <p:ph type="ctrTitle" hasCustomPrompt="1"/>
          </p:nvPr>
        </p:nvSpPr>
        <p:spPr>
          <a:xfrm>
            <a:off x="430690" y="463552"/>
            <a:ext cx="5666898" cy="1298574"/>
          </a:xfrm>
        </p:spPr>
        <p:txBody>
          <a:bodyPr anchor="b" anchorCtr="0">
            <a:normAutofit/>
          </a:bodyPr>
          <a:lstStyle>
            <a:lvl1pPr>
              <a:lnSpc>
                <a:spcPct val="90000"/>
              </a:lnSpc>
              <a:defRPr sz="18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Master title style</a:t>
            </a:r>
            <a:endParaRPr lang="en-GB" dirty="0"/>
          </a:p>
        </p:txBody>
      </p:sp>
      <p:sp>
        <p:nvSpPr>
          <p:cNvPr id="20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430690" y="1828801"/>
            <a:ext cx="5667628" cy="1152524"/>
          </a:xfrm>
        </p:spPr>
        <p:txBody>
          <a:bodyPr>
            <a:normAutofit/>
          </a:bodyPr>
          <a:lstStyle>
            <a:lvl1pPr marL="0" indent="0" algn="l">
              <a:lnSpc>
                <a:spcPct val="90000"/>
              </a:lnSpc>
              <a:spcBef>
                <a:spcPts val="600"/>
              </a:spcBef>
              <a:buNone/>
              <a:defRPr sz="1800" b="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Master subtitle style</a:t>
            </a:r>
            <a:endParaRPr lang="en-GB" dirty="0"/>
          </a:p>
        </p:txBody>
      </p:sp>
      <p:sp>
        <p:nvSpPr>
          <p:cNvPr id="21" name="Text Placeholder 21"/>
          <p:cNvSpPr>
            <a:spLocks noGrp="1"/>
          </p:cNvSpPr>
          <p:nvPr>
            <p:ph type="body" sz="quarter" idx="13" hasCustomPrompt="1"/>
          </p:nvPr>
        </p:nvSpPr>
        <p:spPr>
          <a:xfrm>
            <a:off x="438150" y="3086100"/>
            <a:ext cx="5667375" cy="838200"/>
          </a:xfrm>
        </p:spPr>
        <p:txBody>
          <a:bodyPr>
            <a:noAutofit/>
          </a:bodyPr>
          <a:lstStyle>
            <a:lvl1pPr marL="0" indent="0">
              <a:buFont typeface="Arial" panose="020B0604020202020204" pitchFamily="34" charset="0"/>
              <a:buNone/>
              <a:defRPr sz="1800" b="0">
                <a:solidFill>
                  <a:schemeClr val="bg1"/>
                </a:solidFill>
                <a:latin typeface="+mj-lt"/>
              </a:defRPr>
            </a:lvl1pPr>
            <a:lvl2pPr marL="0" indent="0">
              <a:buFont typeface="Arial" panose="020B0604020202020204" pitchFamily="34" charset="0"/>
              <a:buNone/>
              <a:defRPr sz="1400" b="0">
                <a:solidFill>
                  <a:schemeClr val="bg1"/>
                </a:solidFill>
                <a:latin typeface="+mn-lt"/>
              </a:defRPr>
            </a:lvl2pPr>
            <a:lvl3pPr marL="0" indent="0">
              <a:buNone/>
              <a:defRPr sz="1400" b="0">
                <a:solidFill>
                  <a:schemeClr val="bg1"/>
                </a:solidFill>
                <a:latin typeface="+mn-lt"/>
              </a:defRPr>
            </a:lvl3pPr>
            <a:lvl4pPr marL="0" indent="0">
              <a:buNone/>
              <a:defRPr sz="1400" b="0">
                <a:solidFill>
                  <a:schemeClr val="bg1"/>
                </a:solidFill>
                <a:latin typeface="+mn-lt"/>
              </a:defRPr>
            </a:lvl4pPr>
            <a:lvl5pPr marL="0" indent="0">
              <a:buNone/>
              <a:defRPr sz="1400" b="0">
                <a:solidFill>
                  <a:schemeClr val="bg1"/>
                </a:solidFill>
                <a:latin typeface="+mn-lt"/>
              </a:defRPr>
            </a:lvl5pPr>
          </a:lstStyle>
          <a:p>
            <a:pPr lvl="0"/>
            <a:r>
              <a:rPr lang="en-US" dirty="0" smtClean="0"/>
              <a:t>Date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7504712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inal Slide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47" y="820"/>
            <a:ext cx="12190540" cy="6857178"/>
          </a:xfrm>
          <a:prstGeom prst="rect">
            <a:avLst/>
          </a:prstGeom>
        </p:spPr>
      </p:pic>
      <p:grpSp>
        <p:nvGrpSpPr>
          <p:cNvPr id="8" name="Group 7"/>
          <p:cNvGrpSpPr>
            <a:grpSpLocks noChangeAspect="1"/>
          </p:cNvGrpSpPr>
          <p:nvPr userDrawn="1"/>
        </p:nvGrpSpPr>
        <p:grpSpPr>
          <a:xfrm>
            <a:off x="438149" y="6230422"/>
            <a:ext cx="1476000" cy="196205"/>
            <a:chOff x="6905625" y="4194175"/>
            <a:chExt cx="3152775" cy="419100"/>
          </a:xfrm>
          <a:solidFill>
            <a:schemeClr val="bg1"/>
          </a:solidFill>
        </p:grpSpPr>
        <p:sp>
          <p:nvSpPr>
            <p:cNvPr id="9" name="Freeform 6"/>
            <p:cNvSpPr>
              <a:spLocks noEditPoints="1"/>
            </p:cNvSpPr>
            <p:nvPr userDrawn="1"/>
          </p:nvSpPr>
          <p:spPr bwMode="auto">
            <a:xfrm>
              <a:off x="7824788" y="4200525"/>
              <a:ext cx="295275" cy="406400"/>
            </a:xfrm>
            <a:custGeom>
              <a:avLst/>
              <a:gdLst>
                <a:gd name="T0" fmla="*/ 174 w 186"/>
                <a:gd name="T1" fmla="*/ 11 h 256"/>
                <a:gd name="T2" fmla="*/ 174 w 186"/>
                <a:gd name="T3" fmla="*/ 32 h 256"/>
                <a:gd name="T4" fmla="*/ 118 w 186"/>
                <a:gd name="T5" fmla="*/ 32 h 256"/>
                <a:gd name="T6" fmla="*/ 106 w 186"/>
                <a:gd name="T7" fmla="*/ 32 h 256"/>
                <a:gd name="T8" fmla="*/ 106 w 186"/>
                <a:gd name="T9" fmla="*/ 44 h 256"/>
                <a:gd name="T10" fmla="*/ 106 w 186"/>
                <a:gd name="T11" fmla="*/ 245 h 256"/>
                <a:gd name="T12" fmla="*/ 79 w 186"/>
                <a:gd name="T13" fmla="*/ 245 h 256"/>
                <a:gd name="T14" fmla="*/ 79 w 186"/>
                <a:gd name="T15" fmla="*/ 44 h 256"/>
                <a:gd name="T16" fmla="*/ 79 w 186"/>
                <a:gd name="T17" fmla="*/ 32 h 256"/>
                <a:gd name="T18" fmla="*/ 68 w 186"/>
                <a:gd name="T19" fmla="*/ 32 h 256"/>
                <a:gd name="T20" fmla="*/ 11 w 186"/>
                <a:gd name="T21" fmla="*/ 32 h 256"/>
                <a:gd name="T22" fmla="*/ 11 w 186"/>
                <a:gd name="T23" fmla="*/ 11 h 256"/>
                <a:gd name="T24" fmla="*/ 174 w 186"/>
                <a:gd name="T25" fmla="*/ 11 h 256"/>
                <a:gd name="T26" fmla="*/ 186 w 186"/>
                <a:gd name="T27" fmla="*/ 0 h 256"/>
                <a:gd name="T28" fmla="*/ 0 w 186"/>
                <a:gd name="T29" fmla="*/ 0 h 256"/>
                <a:gd name="T30" fmla="*/ 0 w 186"/>
                <a:gd name="T31" fmla="*/ 44 h 256"/>
                <a:gd name="T32" fmla="*/ 68 w 186"/>
                <a:gd name="T33" fmla="*/ 44 h 256"/>
                <a:gd name="T34" fmla="*/ 68 w 186"/>
                <a:gd name="T35" fmla="*/ 256 h 256"/>
                <a:gd name="T36" fmla="*/ 118 w 186"/>
                <a:gd name="T37" fmla="*/ 256 h 256"/>
                <a:gd name="T38" fmla="*/ 118 w 186"/>
                <a:gd name="T39" fmla="*/ 44 h 256"/>
                <a:gd name="T40" fmla="*/ 186 w 186"/>
                <a:gd name="T41" fmla="*/ 44 h 256"/>
                <a:gd name="T42" fmla="*/ 186 w 186"/>
                <a:gd name="T43" fmla="*/ 0 h 2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86" h="256">
                  <a:moveTo>
                    <a:pt x="174" y="11"/>
                  </a:moveTo>
                  <a:lnTo>
                    <a:pt x="174" y="32"/>
                  </a:lnTo>
                  <a:lnTo>
                    <a:pt x="118" y="32"/>
                  </a:lnTo>
                  <a:lnTo>
                    <a:pt x="106" y="32"/>
                  </a:lnTo>
                  <a:lnTo>
                    <a:pt x="106" y="44"/>
                  </a:lnTo>
                  <a:lnTo>
                    <a:pt x="106" y="245"/>
                  </a:lnTo>
                  <a:lnTo>
                    <a:pt x="79" y="245"/>
                  </a:lnTo>
                  <a:lnTo>
                    <a:pt x="79" y="44"/>
                  </a:lnTo>
                  <a:lnTo>
                    <a:pt x="79" y="32"/>
                  </a:lnTo>
                  <a:lnTo>
                    <a:pt x="68" y="32"/>
                  </a:lnTo>
                  <a:lnTo>
                    <a:pt x="11" y="32"/>
                  </a:lnTo>
                  <a:lnTo>
                    <a:pt x="11" y="11"/>
                  </a:lnTo>
                  <a:lnTo>
                    <a:pt x="174" y="11"/>
                  </a:lnTo>
                  <a:close/>
                  <a:moveTo>
                    <a:pt x="186" y="0"/>
                  </a:moveTo>
                  <a:lnTo>
                    <a:pt x="0" y="0"/>
                  </a:lnTo>
                  <a:lnTo>
                    <a:pt x="0" y="44"/>
                  </a:lnTo>
                  <a:lnTo>
                    <a:pt x="68" y="44"/>
                  </a:lnTo>
                  <a:lnTo>
                    <a:pt x="68" y="256"/>
                  </a:lnTo>
                  <a:lnTo>
                    <a:pt x="118" y="256"/>
                  </a:lnTo>
                  <a:lnTo>
                    <a:pt x="118" y="44"/>
                  </a:lnTo>
                  <a:lnTo>
                    <a:pt x="186" y="44"/>
                  </a:lnTo>
                  <a:lnTo>
                    <a:pt x="186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" name="Freeform 9"/>
            <p:cNvSpPr>
              <a:spLocks noEditPoints="1"/>
            </p:cNvSpPr>
            <p:nvPr userDrawn="1"/>
          </p:nvSpPr>
          <p:spPr bwMode="auto">
            <a:xfrm>
              <a:off x="8953500" y="4200525"/>
              <a:ext cx="404813" cy="406400"/>
            </a:xfrm>
            <a:custGeom>
              <a:avLst/>
              <a:gdLst>
                <a:gd name="T0" fmla="*/ 138 w 255"/>
                <a:gd name="T1" fmla="*/ 11 h 256"/>
                <a:gd name="T2" fmla="*/ 238 w 255"/>
                <a:gd name="T3" fmla="*/ 245 h 256"/>
                <a:gd name="T4" fmla="*/ 211 w 255"/>
                <a:gd name="T5" fmla="*/ 245 h 256"/>
                <a:gd name="T6" fmla="*/ 189 w 255"/>
                <a:gd name="T7" fmla="*/ 195 h 256"/>
                <a:gd name="T8" fmla="*/ 187 w 255"/>
                <a:gd name="T9" fmla="*/ 188 h 256"/>
                <a:gd name="T10" fmla="*/ 179 w 255"/>
                <a:gd name="T11" fmla="*/ 188 h 256"/>
                <a:gd name="T12" fmla="*/ 76 w 255"/>
                <a:gd name="T13" fmla="*/ 188 h 256"/>
                <a:gd name="T14" fmla="*/ 69 w 255"/>
                <a:gd name="T15" fmla="*/ 188 h 256"/>
                <a:gd name="T16" fmla="*/ 66 w 255"/>
                <a:gd name="T17" fmla="*/ 195 h 256"/>
                <a:gd name="T18" fmla="*/ 44 w 255"/>
                <a:gd name="T19" fmla="*/ 245 h 256"/>
                <a:gd name="T20" fmla="*/ 17 w 255"/>
                <a:gd name="T21" fmla="*/ 245 h 256"/>
                <a:gd name="T22" fmla="*/ 117 w 255"/>
                <a:gd name="T23" fmla="*/ 11 h 256"/>
                <a:gd name="T24" fmla="*/ 138 w 255"/>
                <a:gd name="T25" fmla="*/ 11 h 256"/>
                <a:gd name="T26" fmla="*/ 78 w 255"/>
                <a:gd name="T27" fmla="*/ 167 h 256"/>
                <a:gd name="T28" fmla="*/ 95 w 255"/>
                <a:gd name="T29" fmla="*/ 167 h 256"/>
                <a:gd name="T30" fmla="*/ 160 w 255"/>
                <a:gd name="T31" fmla="*/ 167 h 256"/>
                <a:gd name="T32" fmla="*/ 177 w 255"/>
                <a:gd name="T33" fmla="*/ 167 h 256"/>
                <a:gd name="T34" fmla="*/ 170 w 255"/>
                <a:gd name="T35" fmla="*/ 151 h 256"/>
                <a:gd name="T36" fmla="*/ 138 w 255"/>
                <a:gd name="T37" fmla="*/ 75 h 256"/>
                <a:gd name="T38" fmla="*/ 127 w 255"/>
                <a:gd name="T39" fmla="*/ 51 h 256"/>
                <a:gd name="T40" fmla="*/ 117 w 255"/>
                <a:gd name="T41" fmla="*/ 75 h 256"/>
                <a:gd name="T42" fmla="*/ 84 w 255"/>
                <a:gd name="T43" fmla="*/ 151 h 256"/>
                <a:gd name="T44" fmla="*/ 78 w 255"/>
                <a:gd name="T45" fmla="*/ 167 h 256"/>
                <a:gd name="T46" fmla="*/ 145 w 255"/>
                <a:gd name="T47" fmla="*/ 0 h 256"/>
                <a:gd name="T48" fmla="*/ 110 w 255"/>
                <a:gd name="T49" fmla="*/ 0 h 256"/>
                <a:gd name="T50" fmla="*/ 0 w 255"/>
                <a:gd name="T51" fmla="*/ 256 h 256"/>
                <a:gd name="T52" fmla="*/ 52 w 255"/>
                <a:gd name="T53" fmla="*/ 256 h 256"/>
                <a:gd name="T54" fmla="*/ 76 w 255"/>
                <a:gd name="T55" fmla="*/ 199 h 256"/>
                <a:gd name="T56" fmla="*/ 179 w 255"/>
                <a:gd name="T57" fmla="*/ 199 h 256"/>
                <a:gd name="T58" fmla="*/ 203 w 255"/>
                <a:gd name="T59" fmla="*/ 256 h 256"/>
                <a:gd name="T60" fmla="*/ 255 w 255"/>
                <a:gd name="T61" fmla="*/ 256 h 256"/>
                <a:gd name="T62" fmla="*/ 145 w 255"/>
                <a:gd name="T63" fmla="*/ 0 h 256"/>
                <a:gd name="T64" fmla="*/ 95 w 255"/>
                <a:gd name="T65" fmla="*/ 156 h 256"/>
                <a:gd name="T66" fmla="*/ 127 w 255"/>
                <a:gd name="T67" fmla="*/ 80 h 256"/>
                <a:gd name="T68" fmla="*/ 160 w 255"/>
                <a:gd name="T69" fmla="*/ 156 h 256"/>
                <a:gd name="T70" fmla="*/ 95 w 255"/>
                <a:gd name="T71" fmla="*/ 156 h 2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255" h="256">
                  <a:moveTo>
                    <a:pt x="138" y="11"/>
                  </a:moveTo>
                  <a:lnTo>
                    <a:pt x="238" y="245"/>
                  </a:lnTo>
                  <a:lnTo>
                    <a:pt x="211" y="245"/>
                  </a:lnTo>
                  <a:lnTo>
                    <a:pt x="189" y="195"/>
                  </a:lnTo>
                  <a:lnTo>
                    <a:pt x="187" y="188"/>
                  </a:lnTo>
                  <a:lnTo>
                    <a:pt x="179" y="188"/>
                  </a:lnTo>
                  <a:lnTo>
                    <a:pt x="76" y="188"/>
                  </a:lnTo>
                  <a:lnTo>
                    <a:pt x="69" y="188"/>
                  </a:lnTo>
                  <a:lnTo>
                    <a:pt x="66" y="195"/>
                  </a:lnTo>
                  <a:lnTo>
                    <a:pt x="44" y="245"/>
                  </a:lnTo>
                  <a:lnTo>
                    <a:pt x="17" y="245"/>
                  </a:lnTo>
                  <a:lnTo>
                    <a:pt x="117" y="11"/>
                  </a:lnTo>
                  <a:lnTo>
                    <a:pt x="138" y="11"/>
                  </a:lnTo>
                  <a:close/>
                  <a:moveTo>
                    <a:pt x="78" y="167"/>
                  </a:moveTo>
                  <a:lnTo>
                    <a:pt x="95" y="167"/>
                  </a:lnTo>
                  <a:lnTo>
                    <a:pt x="160" y="167"/>
                  </a:lnTo>
                  <a:lnTo>
                    <a:pt x="177" y="167"/>
                  </a:lnTo>
                  <a:lnTo>
                    <a:pt x="170" y="151"/>
                  </a:lnTo>
                  <a:lnTo>
                    <a:pt x="138" y="75"/>
                  </a:lnTo>
                  <a:lnTo>
                    <a:pt x="127" y="51"/>
                  </a:lnTo>
                  <a:lnTo>
                    <a:pt x="117" y="75"/>
                  </a:lnTo>
                  <a:lnTo>
                    <a:pt x="84" y="151"/>
                  </a:lnTo>
                  <a:lnTo>
                    <a:pt x="78" y="167"/>
                  </a:lnTo>
                  <a:close/>
                  <a:moveTo>
                    <a:pt x="145" y="0"/>
                  </a:moveTo>
                  <a:lnTo>
                    <a:pt x="110" y="0"/>
                  </a:lnTo>
                  <a:lnTo>
                    <a:pt x="0" y="256"/>
                  </a:lnTo>
                  <a:lnTo>
                    <a:pt x="52" y="256"/>
                  </a:lnTo>
                  <a:lnTo>
                    <a:pt x="76" y="199"/>
                  </a:lnTo>
                  <a:lnTo>
                    <a:pt x="179" y="199"/>
                  </a:lnTo>
                  <a:lnTo>
                    <a:pt x="203" y="256"/>
                  </a:lnTo>
                  <a:lnTo>
                    <a:pt x="255" y="256"/>
                  </a:lnTo>
                  <a:lnTo>
                    <a:pt x="145" y="0"/>
                  </a:lnTo>
                  <a:close/>
                  <a:moveTo>
                    <a:pt x="95" y="156"/>
                  </a:moveTo>
                  <a:lnTo>
                    <a:pt x="127" y="80"/>
                  </a:lnTo>
                  <a:lnTo>
                    <a:pt x="160" y="156"/>
                  </a:lnTo>
                  <a:lnTo>
                    <a:pt x="95" y="15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1" name="Freeform 5"/>
            <p:cNvSpPr>
              <a:spLocks noEditPoints="1"/>
            </p:cNvSpPr>
            <p:nvPr userDrawn="1"/>
          </p:nvSpPr>
          <p:spPr bwMode="auto">
            <a:xfrm>
              <a:off x="7410450" y="4200525"/>
              <a:ext cx="350838" cy="412750"/>
            </a:xfrm>
            <a:custGeom>
              <a:avLst/>
              <a:gdLst>
                <a:gd name="T0" fmla="*/ 2198 w 2316"/>
                <a:gd name="T1" fmla="*/ 117 h 2741"/>
                <a:gd name="T2" fmla="*/ 2198 w 2316"/>
                <a:gd name="T3" fmla="*/ 1563 h 2741"/>
                <a:gd name="T4" fmla="*/ 1890 w 2316"/>
                <a:gd name="T5" fmla="*/ 2375 h 2741"/>
                <a:gd name="T6" fmla="*/ 1158 w 2316"/>
                <a:gd name="T7" fmla="*/ 2624 h 2741"/>
                <a:gd name="T8" fmla="*/ 425 w 2316"/>
                <a:gd name="T9" fmla="*/ 2376 h 2741"/>
                <a:gd name="T10" fmla="*/ 117 w 2316"/>
                <a:gd name="T11" fmla="*/ 1563 h 2741"/>
                <a:gd name="T12" fmla="*/ 117 w 2316"/>
                <a:gd name="T13" fmla="*/ 117 h 2741"/>
                <a:gd name="T14" fmla="*/ 404 w 2316"/>
                <a:gd name="T15" fmla="*/ 117 h 2741"/>
                <a:gd name="T16" fmla="*/ 404 w 2316"/>
                <a:gd name="T17" fmla="*/ 1602 h 2741"/>
                <a:gd name="T18" fmla="*/ 618 w 2316"/>
                <a:gd name="T19" fmla="*/ 2189 h 2741"/>
                <a:gd name="T20" fmla="*/ 1158 w 2316"/>
                <a:gd name="T21" fmla="*/ 2395 h 2741"/>
                <a:gd name="T22" fmla="*/ 1698 w 2316"/>
                <a:gd name="T23" fmla="*/ 2189 h 2741"/>
                <a:gd name="T24" fmla="*/ 1912 w 2316"/>
                <a:gd name="T25" fmla="*/ 1602 h 2741"/>
                <a:gd name="T26" fmla="*/ 1912 w 2316"/>
                <a:gd name="T27" fmla="*/ 117 h 2741"/>
                <a:gd name="T28" fmla="*/ 2198 w 2316"/>
                <a:gd name="T29" fmla="*/ 117 h 2741"/>
                <a:gd name="T30" fmla="*/ 2316 w 2316"/>
                <a:gd name="T31" fmla="*/ 0 h 2741"/>
                <a:gd name="T32" fmla="*/ 1794 w 2316"/>
                <a:gd name="T33" fmla="*/ 0 h 2741"/>
                <a:gd name="T34" fmla="*/ 1794 w 2316"/>
                <a:gd name="T35" fmla="*/ 1602 h 2741"/>
                <a:gd name="T36" fmla="*/ 1617 w 2316"/>
                <a:gd name="T37" fmla="*/ 2104 h 2741"/>
                <a:gd name="T38" fmla="*/ 1158 w 2316"/>
                <a:gd name="T39" fmla="*/ 2277 h 2741"/>
                <a:gd name="T40" fmla="*/ 698 w 2316"/>
                <a:gd name="T41" fmla="*/ 2104 h 2741"/>
                <a:gd name="T42" fmla="*/ 521 w 2316"/>
                <a:gd name="T43" fmla="*/ 1602 h 2741"/>
                <a:gd name="T44" fmla="*/ 521 w 2316"/>
                <a:gd name="T45" fmla="*/ 0 h 2741"/>
                <a:gd name="T46" fmla="*/ 0 w 2316"/>
                <a:gd name="T47" fmla="*/ 0 h 2741"/>
                <a:gd name="T48" fmla="*/ 0 w 2316"/>
                <a:gd name="T49" fmla="*/ 1563 h 2741"/>
                <a:gd name="T50" fmla="*/ 347 w 2316"/>
                <a:gd name="T51" fmla="*/ 2463 h 2741"/>
                <a:gd name="T52" fmla="*/ 1158 w 2316"/>
                <a:gd name="T53" fmla="*/ 2741 h 2741"/>
                <a:gd name="T54" fmla="*/ 1968 w 2316"/>
                <a:gd name="T55" fmla="*/ 2463 h 2741"/>
                <a:gd name="T56" fmla="*/ 2316 w 2316"/>
                <a:gd name="T57" fmla="*/ 1563 h 2741"/>
                <a:gd name="T58" fmla="*/ 2316 w 2316"/>
                <a:gd name="T59" fmla="*/ 0 h 27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2316" h="2741">
                  <a:moveTo>
                    <a:pt x="2198" y="117"/>
                  </a:moveTo>
                  <a:cubicBezTo>
                    <a:pt x="2198" y="1563"/>
                    <a:pt x="2198" y="1563"/>
                    <a:pt x="2198" y="1563"/>
                  </a:cubicBezTo>
                  <a:cubicBezTo>
                    <a:pt x="2198" y="1924"/>
                    <a:pt x="2098" y="2189"/>
                    <a:pt x="1890" y="2375"/>
                  </a:cubicBezTo>
                  <a:cubicBezTo>
                    <a:pt x="1713" y="2533"/>
                    <a:pt x="1446" y="2624"/>
                    <a:pt x="1158" y="2624"/>
                  </a:cubicBezTo>
                  <a:cubicBezTo>
                    <a:pt x="870" y="2624"/>
                    <a:pt x="602" y="2533"/>
                    <a:pt x="425" y="2376"/>
                  </a:cubicBezTo>
                  <a:cubicBezTo>
                    <a:pt x="218" y="2190"/>
                    <a:pt x="117" y="1924"/>
                    <a:pt x="117" y="1563"/>
                  </a:cubicBezTo>
                  <a:cubicBezTo>
                    <a:pt x="117" y="117"/>
                    <a:pt x="117" y="117"/>
                    <a:pt x="117" y="117"/>
                  </a:cubicBezTo>
                  <a:cubicBezTo>
                    <a:pt x="404" y="117"/>
                    <a:pt x="404" y="117"/>
                    <a:pt x="404" y="117"/>
                  </a:cubicBezTo>
                  <a:cubicBezTo>
                    <a:pt x="404" y="1602"/>
                    <a:pt x="404" y="1602"/>
                    <a:pt x="404" y="1602"/>
                  </a:cubicBezTo>
                  <a:cubicBezTo>
                    <a:pt x="404" y="1866"/>
                    <a:pt x="472" y="2052"/>
                    <a:pt x="618" y="2189"/>
                  </a:cubicBezTo>
                  <a:cubicBezTo>
                    <a:pt x="756" y="2321"/>
                    <a:pt x="947" y="2395"/>
                    <a:pt x="1158" y="2395"/>
                  </a:cubicBezTo>
                  <a:cubicBezTo>
                    <a:pt x="1368" y="2395"/>
                    <a:pt x="1560" y="2321"/>
                    <a:pt x="1698" y="2189"/>
                  </a:cubicBezTo>
                  <a:cubicBezTo>
                    <a:pt x="1844" y="2052"/>
                    <a:pt x="1912" y="1866"/>
                    <a:pt x="1912" y="1602"/>
                  </a:cubicBezTo>
                  <a:cubicBezTo>
                    <a:pt x="1912" y="117"/>
                    <a:pt x="1912" y="117"/>
                    <a:pt x="1912" y="117"/>
                  </a:cubicBezTo>
                  <a:cubicBezTo>
                    <a:pt x="2198" y="117"/>
                    <a:pt x="2198" y="117"/>
                    <a:pt x="2198" y="117"/>
                  </a:cubicBezTo>
                  <a:moveTo>
                    <a:pt x="2316" y="0"/>
                  </a:moveTo>
                  <a:cubicBezTo>
                    <a:pt x="1794" y="0"/>
                    <a:pt x="1794" y="0"/>
                    <a:pt x="1794" y="0"/>
                  </a:cubicBezTo>
                  <a:cubicBezTo>
                    <a:pt x="1794" y="1602"/>
                    <a:pt x="1794" y="1602"/>
                    <a:pt x="1794" y="1602"/>
                  </a:cubicBezTo>
                  <a:cubicBezTo>
                    <a:pt x="1794" y="1849"/>
                    <a:pt x="1729" y="2000"/>
                    <a:pt x="1617" y="2104"/>
                  </a:cubicBezTo>
                  <a:cubicBezTo>
                    <a:pt x="1501" y="2216"/>
                    <a:pt x="1339" y="2277"/>
                    <a:pt x="1158" y="2277"/>
                  </a:cubicBezTo>
                  <a:cubicBezTo>
                    <a:pt x="976" y="2277"/>
                    <a:pt x="814" y="2216"/>
                    <a:pt x="698" y="2104"/>
                  </a:cubicBezTo>
                  <a:cubicBezTo>
                    <a:pt x="586" y="2000"/>
                    <a:pt x="521" y="1849"/>
                    <a:pt x="521" y="1602"/>
                  </a:cubicBezTo>
                  <a:cubicBezTo>
                    <a:pt x="521" y="0"/>
                    <a:pt x="521" y="0"/>
                    <a:pt x="52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563"/>
                    <a:pt x="0" y="1563"/>
                    <a:pt x="0" y="1563"/>
                  </a:cubicBezTo>
                  <a:cubicBezTo>
                    <a:pt x="0" y="1976"/>
                    <a:pt x="123" y="2262"/>
                    <a:pt x="347" y="2463"/>
                  </a:cubicBezTo>
                  <a:cubicBezTo>
                    <a:pt x="556" y="2648"/>
                    <a:pt x="853" y="2741"/>
                    <a:pt x="1158" y="2741"/>
                  </a:cubicBezTo>
                  <a:cubicBezTo>
                    <a:pt x="1463" y="2741"/>
                    <a:pt x="1760" y="2648"/>
                    <a:pt x="1968" y="2463"/>
                  </a:cubicBezTo>
                  <a:cubicBezTo>
                    <a:pt x="2192" y="2262"/>
                    <a:pt x="2316" y="1976"/>
                    <a:pt x="2316" y="1563"/>
                  </a:cubicBezTo>
                  <a:lnTo>
                    <a:pt x="2316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2" name="Freeform 7"/>
            <p:cNvSpPr>
              <a:spLocks noEditPoints="1"/>
            </p:cNvSpPr>
            <p:nvPr userDrawn="1"/>
          </p:nvSpPr>
          <p:spPr bwMode="auto">
            <a:xfrm>
              <a:off x="8145463" y="4194175"/>
              <a:ext cx="285750" cy="419100"/>
            </a:xfrm>
            <a:custGeom>
              <a:avLst/>
              <a:gdLst>
                <a:gd name="T0" fmla="*/ 1016 w 1892"/>
                <a:gd name="T1" fmla="*/ 117 h 2779"/>
                <a:gd name="T2" fmla="*/ 1635 w 1892"/>
                <a:gd name="T3" fmla="*/ 284 h 2779"/>
                <a:gd name="T4" fmla="*/ 1502 w 1892"/>
                <a:gd name="T5" fmla="*/ 474 h 2779"/>
                <a:gd name="T6" fmla="*/ 1062 w 1892"/>
                <a:gd name="T7" fmla="*/ 346 h 2779"/>
                <a:gd name="T8" fmla="*/ 528 w 1892"/>
                <a:gd name="T9" fmla="*/ 756 h 2779"/>
                <a:gd name="T10" fmla="*/ 1057 w 1892"/>
                <a:gd name="T11" fmla="*/ 1224 h 2779"/>
                <a:gd name="T12" fmla="*/ 1775 w 1892"/>
                <a:gd name="T13" fmla="*/ 1968 h 2779"/>
                <a:gd name="T14" fmla="*/ 977 w 1892"/>
                <a:gd name="T15" fmla="*/ 2662 h 2779"/>
                <a:gd name="T16" fmla="*/ 171 w 1892"/>
                <a:gd name="T17" fmla="*/ 2365 h 2779"/>
                <a:gd name="T18" fmla="*/ 343 w 1892"/>
                <a:gd name="T19" fmla="*/ 2185 h 2779"/>
                <a:gd name="T20" fmla="*/ 977 w 1892"/>
                <a:gd name="T21" fmla="*/ 2433 h 2779"/>
                <a:gd name="T22" fmla="*/ 1488 w 1892"/>
                <a:gd name="T23" fmla="*/ 1976 h 2779"/>
                <a:gd name="T24" fmla="*/ 906 w 1892"/>
                <a:gd name="T25" fmla="*/ 1427 h 2779"/>
                <a:gd name="T26" fmla="*/ 565 w 1892"/>
                <a:gd name="T27" fmla="*/ 1272 h 2779"/>
                <a:gd name="T28" fmla="*/ 241 w 1892"/>
                <a:gd name="T29" fmla="*/ 760 h 2779"/>
                <a:gd name="T30" fmla="*/ 1016 w 1892"/>
                <a:gd name="T31" fmla="*/ 117 h 2779"/>
                <a:gd name="T32" fmla="*/ 1016 w 1892"/>
                <a:gd name="T33" fmla="*/ 0 h 2779"/>
                <a:gd name="T34" fmla="*/ 124 w 1892"/>
                <a:gd name="T35" fmla="*/ 760 h 2779"/>
                <a:gd name="T36" fmla="*/ 506 w 1892"/>
                <a:gd name="T37" fmla="*/ 1374 h 2779"/>
                <a:gd name="T38" fmla="*/ 1371 w 1892"/>
                <a:gd name="T39" fmla="*/ 1976 h 2779"/>
                <a:gd name="T40" fmla="*/ 977 w 1892"/>
                <a:gd name="T41" fmla="*/ 2315 h 2779"/>
                <a:gd name="T42" fmla="*/ 340 w 1892"/>
                <a:gd name="T43" fmla="*/ 2018 h 2779"/>
                <a:gd name="T44" fmla="*/ 0 w 1892"/>
                <a:gd name="T45" fmla="*/ 2373 h 2779"/>
                <a:gd name="T46" fmla="*/ 977 w 1892"/>
                <a:gd name="T47" fmla="*/ 2779 h 2779"/>
                <a:gd name="T48" fmla="*/ 1892 w 1892"/>
                <a:gd name="T49" fmla="*/ 1968 h 2779"/>
                <a:gd name="T50" fmla="*/ 645 w 1892"/>
                <a:gd name="T51" fmla="*/ 756 h 2779"/>
                <a:gd name="T52" fmla="*/ 1062 w 1892"/>
                <a:gd name="T53" fmla="*/ 463 h 2779"/>
                <a:gd name="T54" fmla="*/ 1529 w 1892"/>
                <a:gd name="T55" fmla="*/ 640 h 2779"/>
                <a:gd name="T56" fmla="*/ 1799 w 1892"/>
                <a:gd name="T57" fmla="*/ 254 h 2779"/>
                <a:gd name="T58" fmla="*/ 1016 w 1892"/>
                <a:gd name="T59" fmla="*/ 0 h 27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892" h="2779">
                  <a:moveTo>
                    <a:pt x="1016" y="117"/>
                  </a:moveTo>
                  <a:cubicBezTo>
                    <a:pt x="1253" y="117"/>
                    <a:pt x="1449" y="169"/>
                    <a:pt x="1635" y="284"/>
                  </a:cubicBezTo>
                  <a:cubicBezTo>
                    <a:pt x="1502" y="474"/>
                    <a:pt x="1502" y="474"/>
                    <a:pt x="1502" y="474"/>
                  </a:cubicBezTo>
                  <a:cubicBezTo>
                    <a:pt x="1374" y="394"/>
                    <a:pt x="1212" y="346"/>
                    <a:pt x="1062" y="346"/>
                  </a:cubicBezTo>
                  <a:cubicBezTo>
                    <a:pt x="748" y="346"/>
                    <a:pt x="528" y="515"/>
                    <a:pt x="528" y="756"/>
                  </a:cubicBezTo>
                  <a:cubicBezTo>
                    <a:pt x="528" y="1014"/>
                    <a:pt x="785" y="1116"/>
                    <a:pt x="1057" y="1224"/>
                  </a:cubicBezTo>
                  <a:cubicBezTo>
                    <a:pt x="1410" y="1364"/>
                    <a:pt x="1775" y="1509"/>
                    <a:pt x="1775" y="1968"/>
                  </a:cubicBezTo>
                  <a:cubicBezTo>
                    <a:pt x="1775" y="2402"/>
                    <a:pt x="1369" y="2662"/>
                    <a:pt x="977" y="2662"/>
                  </a:cubicBezTo>
                  <a:cubicBezTo>
                    <a:pt x="693" y="2662"/>
                    <a:pt x="416" y="2559"/>
                    <a:pt x="171" y="2365"/>
                  </a:cubicBezTo>
                  <a:cubicBezTo>
                    <a:pt x="343" y="2185"/>
                    <a:pt x="343" y="2185"/>
                    <a:pt x="343" y="2185"/>
                  </a:cubicBezTo>
                  <a:cubicBezTo>
                    <a:pt x="524" y="2341"/>
                    <a:pt x="754" y="2433"/>
                    <a:pt x="977" y="2433"/>
                  </a:cubicBezTo>
                  <a:cubicBezTo>
                    <a:pt x="1273" y="2433"/>
                    <a:pt x="1488" y="2240"/>
                    <a:pt x="1488" y="1976"/>
                  </a:cubicBezTo>
                  <a:cubicBezTo>
                    <a:pt x="1488" y="1656"/>
                    <a:pt x="1192" y="1539"/>
                    <a:pt x="906" y="1427"/>
                  </a:cubicBezTo>
                  <a:cubicBezTo>
                    <a:pt x="790" y="1381"/>
                    <a:pt x="669" y="1334"/>
                    <a:pt x="565" y="1272"/>
                  </a:cubicBezTo>
                  <a:cubicBezTo>
                    <a:pt x="344" y="1144"/>
                    <a:pt x="241" y="981"/>
                    <a:pt x="241" y="760"/>
                  </a:cubicBezTo>
                  <a:cubicBezTo>
                    <a:pt x="241" y="342"/>
                    <a:pt x="640" y="117"/>
                    <a:pt x="1016" y="117"/>
                  </a:cubicBezTo>
                  <a:moveTo>
                    <a:pt x="1016" y="0"/>
                  </a:moveTo>
                  <a:cubicBezTo>
                    <a:pt x="568" y="0"/>
                    <a:pt x="124" y="278"/>
                    <a:pt x="124" y="760"/>
                  </a:cubicBezTo>
                  <a:cubicBezTo>
                    <a:pt x="124" y="1065"/>
                    <a:pt x="294" y="1250"/>
                    <a:pt x="506" y="1374"/>
                  </a:cubicBezTo>
                  <a:cubicBezTo>
                    <a:pt x="869" y="1586"/>
                    <a:pt x="1371" y="1628"/>
                    <a:pt x="1371" y="1976"/>
                  </a:cubicBezTo>
                  <a:cubicBezTo>
                    <a:pt x="1371" y="2173"/>
                    <a:pt x="1209" y="2315"/>
                    <a:pt x="977" y="2315"/>
                  </a:cubicBezTo>
                  <a:cubicBezTo>
                    <a:pt x="730" y="2315"/>
                    <a:pt x="494" y="2188"/>
                    <a:pt x="340" y="2018"/>
                  </a:cubicBezTo>
                  <a:cubicBezTo>
                    <a:pt x="0" y="2373"/>
                    <a:pt x="0" y="2373"/>
                    <a:pt x="0" y="2373"/>
                  </a:cubicBezTo>
                  <a:cubicBezTo>
                    <a:pt x="278" y="2628"/>
                    <a:pt x="614" y="2779"/>
                    <a:pt x="977" y="2779"/>
                  </a:cubicBezTo>
                  <a:cubicBezTo>
                    <a:pt x="1463" y="2779"/>
                    <a:pt x="1892" y="2447"/>
                    <a:pt x="1892" y="1968"/>
                  </a:cubicBezTo>
                  <a:cubicBezTo>
                    <a:pt x="1892" y="1057"/>
                    <a:pt x="645" y="1192"/>
                    <a:pt x="645" y="756"/>
                  </a:cubicBezTo>
                  <a:cubicBezTo>
                    <a:pt x="645" y="548"/>
                    <a:pt x="865" y="463"/>
                    <a:pt x="1062" y="463"/>
                  </a:cubicBezTo>
                  <a:cubicBezTo>
                    <a:pt x="1239" y="463"/>
                    <a:pt x="1421" y="540"/>
                    <a:pt x="1529" y="640"/>
                  </a:cubicBezTo>
                  <a:cubicBezTo>
                    <a:pt x="1799" y="254"/>
                    <a:pt x="1799" y="254"/>
                    <a:pt x="1799" y="254"/>
                  </a:cubicBezTo>
                  <a:cubicBezTo>
                    <a:pt x="1544" y="65"/>
                    <a:pt x="1290" y="0"/>
                    <a:pt x="1016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3" name="Freeform 8"/>
            <p:cNvSpPr>
              <a:spLocks noEditPoints="1"/>
            </p:cNvSpPr>
            <p:nvPr userDrawn="1"/>
          </p:nvSpPr>
          <p:spPr bwMode="auto">
            <a:xfrm>
              <a:off x="8497888" y="4200525"/>
              <a:ext cx="407988" cy="406400"/>
            </a:xfrm>
            <a:custGeom>
              <a:avLst/>
              <a:gdLst>
                <a:gd name="T0" fmla="*/ 246 w 257"/>
                <a:gd name="T1" fmla="*/ 11 h 256"/>
                <a:gd name="T2" fmla="*/ 246 w 257"/>
                <a:gd name="T3" fmla="*/ 245 h 256"/>
                <a:gd name="T4" fmla="*/ 219 w 257"/>
                <a:gd name="T5" fmla="*/ 245 h 256"/>
                <a:gd name="T6" fmla="*/ 219 w 257"/>
                <a:gd name="T7" fmla="*/ 113 h 256"/>
                <a:gd name="T8" fmla="*/ 219 w 257"/>
                <a:gd name="T9" fmla="*/ 74 h 256"/>
                <a:gd name="T10" fmla="*/ 198 w 257"/>
                <a:gd name="T11" fmla="*/ 108 h 256"/>
                <a:gd name="T12" fmla="*/ 140 w 257"/>
                <a:gd name="T13" fmla="*/ 203 h 256"/>
                <a:gd name="T14" fmla="*/ 118 w 257"/>
                <a:gd name="T15" fmla="*/ 203 h 256"/>
                <a:gd name="T16" fmla="*/ 59 w 257"/>
                <a:gd name="T17" fmla="*/ 108 h 256"/>
                <a:gd name="T18" fmla="*/ 39 w 257"/>
                <a:gd name="T19" fmla="*/ 74 h 256"/>
                <a:gd name="T20" fmla="*/ 39 w 257"/>
                <a:gd name="T21" fmla="*/ 113 h 256"/>
                <a:gd name="T22" fmla="*/ 39 w 257"/>
                <a:gd name="T23" fmla="*/ 245 h 256"/>
                <a:gd name="T24" fmla="*/ 11 w 257"/>
                <a:gd name="T25" fmla="*/ 245 h 256"/>
                <a:gd name="T26" fmla="*/ 11 w 257"/>
                <a:gd name="T27" fmla="*/ 11 h 256"/>
                <a:gd name="T28" fmla="*/ 29 w 257"/>
                <a:gd name="T29" fmla="*/ 11 h 256"/>
                <a:gd name="T30" fmla="*/ 119 w 257"/>
                <a:gd name="T31" fmla="*/ 159 h 256"/>
                <a:gd name="T32" fmla="*/ 129 w 257"/>
                <a:gd name="T33" fmla="*/ 175 h 256"/>
                <a:gd name="T34" fmla="*/ 138 w 257"/>
                <a:gd name="T35" fmla="*/ 159 h 256"/>
                <a:gd name="T36" fmla="*/ 229 w 257"/>
                <a:gd name="T37" fmla="*/ 11 h 256"/>
                <a:gd name="T38" fmla="*/ 246 w 257"/>
                <a:gd name="T39" fmla="*/ 11 h 256"/>
                <a:gd name="T40" fmla="*/ 257 w 257"/>
                <a:gd name="T41" fmla="*/ 0 h 256"/>
                <a:gd name="T42" fmla="*/ 223 w 257"/>
                <a:gd name="T43" fmla="*/ 0 h 256"/>
                <a:gd name="T44" fmla="*/ 129 w 257"/>
                <a:gd name="T45" fmla="*/ 153 h 256"/>
                <a:gd name="T46" fmla="*/ 35 w 257"/>
                <a:gd name="T47" fmla="*/ 0 h 256"/>
                <a:gd name="T48" fmla="*/ 0 w 257"/>
                <a:gd name="T49" fmla="*/ 0 h 256"/>
                <a:gd name="T50" fmla="*/ 0 w 257"/>
                <a:gd name="T51" fmla="*/ 256 h 256"/>
                <a:gd name="T52" fmla="*/ 50 w 257"/>
                <a:gd name="T53" fmla="*/ 256 h 256"/>
                <a:gd name="T54" fmla="*/ 50 w 257"/>
                <a:gd name="T55" fmla="*/ 113 h 256"/>
                <a:gd name="T56" fmla="*/ 112 w 257"/>
                <a:gd name="T57" fmla="*/ 214 h 256"/>
                <a:gd name="T58" fmla="*/ 146 w 257"/>
                <a:gd name="T59" fmla="*/ 214 h 256"/>
                <a:gd name="T60" fmla="*/ 208 w 257"/>
                <a:gd name="T61" fmla="*/ 113 h 256"/>
                <a:gd name="T62" fmla="*/ 208 w 257"/>
                <a:gd name="T63" fmla="*/ 256 h 256"/>
                <a:gd name="T64" fmla="*/ 257 w 257"/>
                <a:gd name="T65" fmla="*/ 256 h 256"/>
                <a:gd name="T66" fmla="*/ 257 w 257"/>
                <a:gd name="T67" fmla="*/ 0 h 2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257" h="256">
                  <a:moveTo>
                    <a:pt x="246" y="11"/>
                  </a:moveTo>
                  <a:lnTo>
                    <a:pt x="246" y="245"/>
                  </a:lnTo>
                  <a:lnTo>
                    <a:pt x="219" y="245"/>
                  </a:lnTo>
                  <a:lnTo>
                    <a:pt x="219" y="113"/>
                  </a:lnTo>
                  <a:lnTo>
                    <a:pt x="219" y="74"/>
                  </a:lnTo>
                  <a:lnTo>
                    <a:pt x="198" y="108"/>
                  </a:lnTo>
                  <a:lnTo>
                    <a:pt x="140" y="203"/>
                  </a:lnTo>
                  <a:lnTo>
                    <a:pt x="118" y="203"/>
                  </a:lnTo>
                  <a:lnTo>
                    <a:pt x="59" y="108"/>
                  </a:lnTo>
                  <a:lnTo>
                    <a:pt x="39" y="74"/>
                  </a:lnTo>
                  <a:lnTo>
                    <a:pt x="39" y="113"/>
                  </a:lnTo>
                  <a:lnTo>
                    <a:pt x="39" y="245"/>
                  </a:lnTo>
                  <a:lnTo>
                    <a:pt x="11" y="245"/>
                  </a:lnTo>
                  <a:lnTo>
                    <a:pt x="11" y="11"/>
                  </a:lnTo>
                  <a:lnTo>
                    <a:pt x="29" y="11"/>
                  </a:lnTo>
                  <a:lnTo>
                    <a:pt x="119" y="159"/>
                  </a:lnTo>
                  <a:lnTo>
                    <a:pt x="129" y="175"/>
                  </a:lnTo>
                  <a:lnTo>
                    <a:pt x="138" y="159"/>
                  </a:lnTo>
                  <a:lnTo>
                    <a:pt x="229" y="11"/>
                  </a:lnTo>
                  <a:lnTo>
                    <a:pt x="246" y="11"/>
                  </a:lnTo>
                  <a:close/>
                  <a:moveTo>
                    <a:pt x="257" y="0"/>
                  </a:moveTo>
                  <a:lnTo>
                    <a:pt x="223" y="0"/>
                  </a:lnTo>
                  <a:lnTo>
                    <a:pt x="129" y="153"/>
                  </a:lnTo>
                  <a:lnTo>
                    <a:pt x="35" y="0"/>
                  </a:lnTo>
                  <a:lnTo>
                    <a:pt x="0" y="0"/>
                  </a:lnTo>
                  <a:lnTo>
                    <a:pt x="0" y="256"/>
                  </a:lnTo>
                  <a:lnTo>
                    <a:pt x="50" y="256"/>
                  </a:lnTo>
                  <a:lnTo>
                    <a:pt x="50" y="113"/>
                  </a:lnTo>
                  <a:lnTo>
                    <a:pt x="112" y="214"/>
                  </a:lnTo>
                  <a:lnTo>
                    <a:pt x="146" y="214"/>
                  </a:lnTo>
                  <a:lnTo>
                    <a:pt x="208" y="113"/>
                  </a:lnTo>
                  <a:lnTo>
                    <a:pt x="208" y="256"/>
                  </a:lnTo>
                  <a:lnTo>
                    <a:pt x="257" y="256"/>
                  </a:lnTo>
                  <a:lnTo>
                    <a:pt x="257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4" name="Freeform 10"/>
            <p:cNvSpPr>
              <a:spLocks noEditPoints="1"/>
            </p:cNvSpPr>
            <p:nvPr userDrawn="1"/>
          </p:nvSpPr>
          <p:spPr bwMode="auto">
            <a:xfrm>
              <a:off x="8953500" y="4200525"/>
              <a:ext cx="404813" cy="406400"/>
            </a:xfrm>
            <a:custGeom>
              <a:avLst/>
              <a:gdLst>
                <a:gd name="T0" fmla="*/ 138 w 255"/>
                <a:gd name="T1" fmla="*/ 11 h 256"/>
                <a:gd name="T2" fmla="*/ 238 w 255"/>
                <a:gd name="T3" fmla="*/ 245 h 256"/>
                <a:gd name="T4" fmla="*/ 211 w 255"/>
                <a:gd name="T5" fmla="*/ 245 h 256"/>
                <a:gd name="T6" fmla="*/ 189 w 255"/>
                <a:gd name="T7" fmla="*/ 195 h 256"/>
                <a:gd name="T8" fmla="*/ 187 w 255"/>
                <a:gd name="T9" fmla="*/ 188 h 256"/>
                <a:gd name="T10" fmla="*/ 179 w 255"/>
                <a:gd name="T11" fmla="*/ 188 h 256"/>
                <a:gd name="T12" fmla="*/ 76 w 255"/>
                <a:gd name="T13" fmla="*/ 188 h 256"/>
                <a:gd name="T14" fmla="*/ 69 w 255"/>
                <a:gd name="T15" fmla="*/ 188 h 256"/>
                <a:gd name="T16" fmla="*/ 66 w 255"/>
                <a:gd name="T17" fmla="*/ 195 h 256"/>
                <a:gd name="T18" fmla="*/ 44 w 255"/>
                <a:gd name="T19" fmla="*/ 245 h 256"/>
                <a:gd name="T20" fmla="*/ 17 w 255"/>
                <a:gd name="T21" fmla="*/ 245 h 256"/>
                <a:gd name="T22" fmla="*/ 117 w 255"/>
                <a:gd name="T23" fmla="*/ 11 h 256"/>
                <a:gd name="T24" fmla="*/ 138 w 255"/>
                <a:gd name="T25" fmla="*/ 11 h 256"/>
                <a:gd name="T26" fmla="*/ 78 w 255"/>
                <a:gd name="T27" fmla="*/ 167 h 256"/>
                <a:gd name="T28" fmla="*/ 95 w 255"/>
                <a:gd name="T29" fmla="*/ 167 h 256"/>
                <a:gd name="T30" fmla="*/ 160 w 255"/>
                <a:gd name="T31" fmla="*/ 167 h 256"/>
                <a:gd name="T32" fmla="*/ 177 w 255"/>
                <a:gd name="T33" fmla="*/ 167 h 256"/>
                <a:gd name="T34" fmla="*/ 170 w 255"/>
                <a:gd name="T35" fmla="*/ 151 h 256"/>
                <a:gd name="T36" fmla="*/ 138 w 255"/>
                <a:gd name="T37" fmla="*/ 75 h 256"/>
                <a:gd name="T38" fmla="*/ 127 w 255"/>
                <a:gd name="T39" fmla="*/ 51 h 256"/>
                <a:gd name="T40" fmla="*/ 117 w 255"/>
                <a:gd name="T41" fmla="*/ 75 h 256"/>
                <a:gd name="T42" fmla="*/ 84 w 255"/>
                <a:gd name="T43" fmla="*/ 151 h 256"/>
                <a:gd name="T44" fmla="*/ 78 w 255"/>
                <a:gd name="T45" fmla="*/ 167 h 256"/>
                <a:gd name="T46" fmla="*/ 145 w 255"/>
                <a:gd name="T47" fmla="*/ 0 h 256"/>
                <a:gd name="T48" fmla="*/ 110 w 255"/>
                <a:gd name="T49" fmla="*/ 0 h 256"/>
                <a:gd name="T50" fmla="*/ 0 w 255"/>
                <a:gd name="T51" fmla="*/ 256 h 256"/>
                <a:gd name="T52" fmla="*/ 52 w 255"/>
                <a:gd name="T53" fmla="*/ 256 h 256"/>
                <a:gd name="T54" fmla="*/ 76 w 255"/>
                <a:gd name="T55" fmla="*/ 199 h 256"/>
                <a:gd name="T56" fmla="*/ 179 w 255"/>
                <a:gd name="T57" fmla="*/ 199 h 256"/>
                <a:gd name="T58" fmla="*/ 203 w 255"/>
                <a:gd name="T59" fmla="*/ 256 h 256"/>
                <a:gd name="T60" fmla="*/ 255 w 255"/>
                <a:gd name="T61" fmla="*/ 256 h 256"/>
                <a:gd name="T62" fmla="*/ 145 w 255"/>
                <a:gd name="T63" fmla="*/ 0 h 256"/>
                <a:gd name="T64" fmla="*/ 95 w 255"/>
                <a:gd name="T65" fmla="*/ 156 h 256"/>
                <a:gd name="T66" fmla="*/ 127 w 255"/>
                <a:gd name="T67" fmla="*/ 80 h 256"/>
                <a:gd name="T68" fmla="*/ 160 w 255"/>
                <a:gd name="T69" fmla="*/ 156 h 256"/>
                <a:gd name="T70" fmla="*/ 95 w 255"/>
                <a:gd name="T71" fmla="*/ 156 h 2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255" h="256">
                  <a:moveTo>
                    <a:pt x="138" y="11"/>
                  </a:moveTo>
                  <a:lnTo>
                    <a:pt x="238" y="245"/>
                  </a:lnTo>
                  <a:lnTo>
                    <a:pt x="211" y="245"/>
                  </a:lnTo>
                  <a:lnTo>
                    <a:pt x="189" y="195"/>
                  </a:lnTo>
                  <a:lnTo>
                    <a:pt x="187" y="188"/>
                  </a:lnTo>
                  <a:lnTo>
                    <a:pt x="179" y="188"/>
                  </a:lnTo>
                  <a:lnTo>
                    <a:pt x="76" y="188"/>
                  </a:lnTo>
                  <a:lnTo>
                    <a:pt x="69" y="188"/>
                  </a:lnTo>
                  <a:lnTo>
                    <a:pt x="66" y="195"/>
                  </a:lnTo>
                  <a:lnTo>
                    <a:pt x="44" y="245"/>
                  </a:lnTo>
                  <a:lnTo>
                    <a:pt x="17" y="245"/>
                  </a:lnTo>
                  <a:lnTo>
                    <a:pt x="117" y="11"/>
                  </a:lnTo>
                  <a:lnTo>
                    <a:pt x="138" y="11"/>
                  </a:lnTo>
                  <a:moveTo>
                    <a:pt x="78" y="167"/>
                  </a:moveTo>
                  <a:lnTo>
                    <a:pt x="95" y="167"/>
                  </a:lnTo>
                  <a:lnTo>
                    <a:pt x="160" y="167"/>
                  </a:lnTo>
                  <a:lnTo>
                    <a:pt x="177" y="167"/>
                  </a:lnTo>
                  <a:lnTo>
                    <a:pt x="170" y="151"/>
                  </a:lnTo>
                  <a:lnTo>
                    <a:pt x="138" y="75"/>
                  </a:lnTo>
                  <a:lnTo>
                    <a:pt x="127" y="51"/>
                  </a:lnTo>
                  <a:lnTo>
                    <a:pt x="117" y="75"/>
                  </a:lnTo>
                  <a:lnTo>
                    <a:pt x="84" y="151"/>
                  </a:lnTo>
                  <a:lnTo>
                    <a:pt x="78" y="167"/>
                  </a:lnTo>
                  <a:moveTo>
                    <a:pt x="145" y="0"/>
                  </a:moveTo>
                  <a:lnTo>
                    <a:pt x="110" y="0"/>
                  </a:lnTo>
                  <a:lnTo>
                    <a:pt x="0" y="256"/>
                  </a:lnTo>
                  <a:lnTo>
                    <a:pt x="52" y="256"/>
                  </a:lnTo>
                  <a:lnTo>
                    <a:pt x="76" y="199"/>
                  </a:lnTo>
                  <a:lnTo>
                    <a:pt x="179" y="199"/>
                  </a:lnTo>
                  <a:lnTo>
                    <a:pt x="203" y="256"/>
                  </a:lnTo>
                  <a:lnTo>
                    <a:pt x="255" y="256"/>
                  </a:lnTo>
                  <a:lnTo>
                    <a:pt x="145" y="0"/>
                  </a:lnTo>
                  <a:moveTo>
                    <a:pt x="95" y="156"/>
                  </a:moveTo>
                  <a:lnTo>
                    <a:pt x="127" y="80"/>
                  </a:lnTo>
                  <a:lnTo>
                    <a:pt x="160" y="156"/>
                  </a:lnTo>
                  <a:lnTo>
                    <a:pt x="95" y="156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5" name="Freeform 11"/>
            <p:cNvSpPr>
              <a:spLocks noEditPoints="1"/>
            </p:cNvSpPr>
            <p:nvPr userDrawn="1"/>
          </p:nvSpPr>
          <p:spPr bwMode="auto">
            <a:xfrm>
              <a:off x="9763125" y="4200525"/>
              <a:ext cx="295275" cy="406400"/>
            </a:xfrm>
            <a:custGeom>
              <a:avLst/>
              <a:gdLst>
                <a:gd name="T0" fmla="*/ 175 w 186"/>
                <a:gd name="T1" fmla="*/ 11 h 256"/>
                <a:gd name="T2" fmla="*/ 175 w 186"/>
                <a:gd name="T3" fmla="*/ 32 h 256"/>
                <a:gd name="T4" fmla="*/ 118 w 186"/>
                <a:gd name="T5" fmla="*/ 32 h 256"/>
                <a:gd name="T6" fmla="*/ 107 w 186"/>
                <a:gd name="T7" fmla="*/ 32 h 256"/>
                <a:gd name="T8" fmla="*/ 107 w 186"/>
                <a:gd name="T9" fmla="*/ 44 h 256"/>
                <a:gd name="T10" fmla="*/ 107 w 186"/>
                <a:gd name="T11" fmla="*/ 245 h 256"/>
                <a:gd name="T12" fmla="*/ 80 w 186"/>
                <a:gd name="T13" fmla="*/ 245 h 256"/>
                <a:gd name="T14" fmla="*/ 80 w 186"/>
                <a:gd name="T15" fmla="*/ 44 h 256"/>
                <a:gd name="T16" fmla="*/ 80 w 186"/>
                <a:gd name="T17" fmla="*/ 32 h 256"/>
                <a:gd name="T18" fmla="*/ 68 w 186"/>
                <a:gd name="T19" fmla="*/ 32 h 256"/>
                <a:gd name="T20" fmla="*/ 12 w 186"/>
                <a:gd name="T21" fmla="*/ 32 h 256"/>
                <a:gd name="T22" fmla="*/ 12 w 186"/>
                <a:gd name="T23" fmla="*/ 11 h 256"/>
                <a:gd name="T24" fmla="*/ 175 w 186"/>
                <a:gd name="T25" fmla="*/ 11 h 256"/>
                <a:gd name="T26" fmla="*/ 186 w 186"/>
                <a:gd name="T27" fmla="*/ 0 h 256"/>
                <a:gd name="T28" fmla="*/ 0 w 186"/>
                <a:gd name="T29" fmla="*/ 0 h 256"/>
                <a:gd name="T30" fmla="*/ 0 w 186"/>
                <a:gd name="T31" fmla="*/ 44 h 256"/>
                <a:gd name="T32" fmla="*/ 68 w 186"/>
                <a:gd name="T33" fmla="*/ 44 h 256"/>
                <a:gd name="T34" fmla="*/ 68 w 186"/>
                <a:gd name="T35" fmla="*/ 256 h 256"/>
                <a:gd name="T36" fmla="*/ 118 w 186"/>
                <a:gd name="T37" fmla="*/ 256 h 256"/>
                <a:gd name="T38" fmla="*/ 118 w 186"/>
                <a:gd name="T39" fmla="*/ 44 h 256"/>
                <a:gd name="T40" fmla="*/ 186 w 186"/>
                <a:gd name="T41" fmla="*/ 44 h 256"/>
                <a:gd name="T42" fmla="*/ 186 w 186"/>
                <a:gd name="T43" fmla="*/ 0 h 2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86" h="256">
                  <a:moveTo>
                    <a:pt x="175" y="11"/>
                  </a:moveTo>
                  <a:lnTo>
                    <a:pt x="175" y="32"/>
                  </a:lnTo>
                  <a:lnTo>
                    <a:pt x="118" y="32"/>
                  </a:lnTo>
                  <a:lnTo>
                    <a:pt x="107" y="32"/>
                  </a:lnTo>
                  <a:lnTo>
                    <a:pt x="107" y="44"/>
                  </a:lnTo>
                  <a:lnTo>
                    <a:pt x="107" y="245"/>
                  </a:lnTo>
                  <a:lnTo>
                    <a:pt x="80" y="245"/>
                  </a:lnTo>
                  <a:lnTo>
                    <a:pt x="80" y="44"/>
                  </a:lnTo>
                  <a:lnTo>
                    <a:pt x="80" y="32"/>
                  </a:lnTo>
                  <a:lnTo>
                    <a:pt x="68" y="32"/>
                  </a:lnTo>
                  <a:lnTo>
                    <a:pt x="12" y="32"/>
                  </a:lnTo>
                  <a:lnTo>
                    <a:pt x="12" y="11"/>
                  </a:lnTo>
                  <a:lnTo>
                    <a:pt x="175" y="11"/>
                  </a:lnTo>
                  <a:close/>
                  <a:moveTo>
                    <a:pt x="186" y="0"/>
                  </a:moveTo>
                  <a:lnTo>
                    <a:pt x="0" y="0"/>
                  </a:lnTo>
                  <a:lnTo>
                    <a:pt x="0" y="44"/>
                  </a:lnTo>
                  <a:lnTo>
                    <a:pt x="68" y="44"/>
                  </a:lnTo>
                  <a:lnTo>
                    <a:pt x="68" y="256"/>
                  </a:lnTo>
                  <a:lnTo>
                    <a:pt x="118" y="256"/>
                  </a:lnTo>
                  <a:lnTo>
                    <a:pt x="118" y="44"/>
                  </a:lnTo>
                  <a:lnTo>
                    <a:pt x="186" y="44"/>
                  </a:lnTo>
                  <a:lnTo>
                    <a:pt x="186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6" name="Freeform 12"/>
            <p:cNvSpPr>
              <a:spLocks noEditPoints="1"/>
            </p:cNvSpPr>
            <p:nvPr userDrawn="1"/>
          </p:nvSpPr>
          <p:spPr bwMode="auto">
            <a:xfrm>
              <a:off x="9407525" y="4198938"/>
              <a:ext cx="338138" cy="407988"/>
            </a:xfrm>
            <a:custGeom>
              <a:avLst/>
              <a:gdLst>
                <a:gd name="T0" fmla="*/ 1027 w 2239"/>
                <a:gd name="T1" fmla="*/ 113 h 2704"/>
                <a:gd name="T2" fmla="*/ 1731 w 2239"/>
                <a:gd name="T3" fmla="*/ 361 h 2704"/>
                <a:gd name="T4" fmla="*/ 1923 w 2239"/>
                <a:gd name="T5" fmla="*/ 849 h 2704"/>
                <a:gd name="T6" fmla="*/ 1923 w 2239"/>
                <a:gd name="T7" fmla="*/ 856 h 2704"/>
                <a:gd name="T8" fmla="*/ 1250 w 2239"/>
                <a:gd name="T9" fmla="*/ 1578 h 2704"/>
                <a:gd name="T10" fmla="*/ 2011 w 2239"/>
                <a:gd name="T11" fmla="*/ 2590 h 2704"/>
                <a:gd name="T12" fmla="*/ 1668 w 2239"/>
                <a:gd name="T13" fmla="*/ 2590 h 2704"/>
                <a:gd name="T14" fmla="*/ 949 w 2239"/>
                <a:gd name="T15" fmla="*/ 1628 h 2704"/>
                <a:gd name="T16" fmla="*/ 393 w 2239"/>
                <a:gd name="T17" fmla="*/ 1628 h 2704"/>
                <a:gd name="T18" fmla="*/ 393 w 2239"/>
                <a:gd name="T19" fmla="*/ 2590 h 2704"/>
                <a:gd name="T20" fmla="*/ 114 w 2239"/>
                <a:gd name="T21" fmla="*/ 2590 h 2704"/>
                <a:gd name="T22" fmla="*/ 114 w 2239"/>
                <a:gd name="T23" fmla="*/ 113 h 2704"/>
                <a:gd name="T24" fmla="*/ 1027 w 2239"/>
                <a:gd name="T25" fmla="*/ 113 h 2704"/>
                <a:gd name="T26" fmla="*/ 393 w 2239"/>
                <a:gd name="T27" fmla="*/ 1377 h 2704"/>
                <a:gd name="T28" fmla="*/ 1003 w 2239"/>
                <a:gd name="T29" fmla="*/ 1377 h 2704"/>
                <a:gd name="T30" fmla="*/ 1639 w 2239"/>
                <a:gd name="T31" fmla="*/ 867 h 2704"/>
                <a:gd name="T32" fmla="*/ 1639 w 2239"/>
                <a:gd name="T33" fmla="*/ 860 h 2704"/>
                <a:gd name="T34" fmla="*/ 1006 w 2239"/>
                <a:gd name="T35" fmla="*/ 372 h 2704"/>
                <a:gd name="T36" fmla="*/ 393 w 2239"/>
                <a:gd name="T37" fmla="*/ 372 h 2704"/>
                <a:gd name="T38" fmla="*/ 393 w 2239"/>
                <a:gd name="T39" fmla="*/ 1377 h 2704"/>
                <a:gd name="T40" fmla="*/ 1027 w 2239"/>
                <a:gd name="T41" fmla="*/ 0 h 2704"/>
                <a:gd name="T42" fmla="*/ 114 w 2239"/>
                <a:gd name="T43" fmla="*/ 0 h 2704"/>
                <a:gd name="T44" fmla="*/ 0 w 2239"/>
                <a:gd name="T45" fmla="*/ 0 h 2704"/>
                <a:gd name="T46" fmla="*/ 0 w 2239"/>
                <a:gd name="T47" fmla="*/ 113 h 2704"/>
                <a:gd name="T48" fmla="*/ 0 w 2239"/>
                <a:gd name="T49" fmla="*/ 2590 h 2704"/>
                <a:gd name="T50" fmla="*/ 0 w 2239"/>
                <a:gd name="T51" fmla="*/ 2704 h 2704"/>
                <a:gd name="T52" fmla="*/ 114 w 2239"/>
                <a:gd name="T53" fmla="*/ 2704 h 2704"/>
                <a:gd name="T54" fmla="*/ 393 w 2239"/>
                <a:gd name="T55" fmla="*/ 2704 h 2704"/>
                <a:gd name="T56" fmla="*/ 507 w 2239"/>
                <a:gd name="T57" fmla="*/ 2704 h 2704"/>
                <a:gd name="T58" fmla="*/ 507 w 2239"/>
                <a:gd name="T59" fmla="*/ 2590 h 2704"/>
                <a:gd name="T60" fmla="*/ 507 w 2239"/>
                <a:gd name="T61" fmla="*/ 1742 h 2704"/>
                <a:gd name="T62" fmla="*/ 892 w 2239"/>
                <a:gd name="T63" fmla="*/ 1742 h 2704"/>
                <a:gd name="T64" fmla="*/ 1577 w 2239"/>
                <a:gd name="T65" fmla="*/ 2658 h 2704"/>
                <a:gd name="T66" fmla="*/ 1611 w 2239"/>
                <a:gd name="T67" fmla="*/ 2704 h 2704"/>
                <a:gd name="T68" fmla="*/ 1668 w 2239"/>
                <a:gd name="T69" fmla="*/ 2704 h 2704"/>
                <a:gd name="T70" fmla="*/ 2011 w 2239"/>
                <a:gd name="T71" fmla="*/ 2704 h 2704"/>
                <a:gd name="T72" fmla="*/ 2239 w 2239"/>
                <a:gd name="T73" fmla="*/ 2704 h 2704"/>
                <a:gd name="T74" fmla="*/ 2102 w 2239"/>
                <a:gd name="T75" fmla="*/ 2522 h 2704"/>
                <a:gd name="T76" fmla="*/ 1443 w 2239"/>
                <a:gd name="T77" fmla="*/ 1646 h 2704"/>
                <a:gd name="T78" fmla="*/ 2036 w 2239"/>
                <a:gd name="T79" fmla="*/ 856 h 2704"/>
                <a:gd name="T80" fmla="*/ 2036 w 2239"/>
                <a:gd name="T81" fmla="*/ 849 h 2704"/>
                <a:gd name="T82" fmla="*/ 1812 w 2239"/>
                <a:gd name="T83" fmla="*/ 281 h 2704"/>
                <a:gd name="T84" fmla="*/ 1027 w 2239"/>
                <a:gd name="T85" fmla="*/ 0 h 2704"/>
                <a:gd name="T86" fmla="*/ 507 w 2239"/>
                <a:gd name="T87" fmla="*/ 485 h 2704"/>
                <a:gd name="T88" fmla="*/ 1006 w 2239"/>
                <a:gd name="T89" fmla="*/ 485 h 2704"/>
                <a:gd name="T90" fmla="*/ 1526 w 2239"/>
                <a:gd name="T91" fmla="*/ 860 h 2704"/>
                <a:gd name="T92" fmla="*/ 1526 w 2239"/>
                <a:gd name="T93" fmla="*/ 867 h 2704"/>
                <a:gd name="T94" fmla="*/ 1003 w 2239"/>
                <a:gd name="T95" fmla="*/ 1263 h 2704"/>
                <a:gd name="T96" fmla="*/ 507 w 2239"/>
                <a:gd name="T97" fmla="*/ 1263 h 2704"/>
                <a:gd name="T98" fmla="*/ 507 w 2239"/>
                <a:gd name="T99" fmla="*/ 485 h 27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2239" h="2704">
                  <a:moveTo>
                    <a:pt x="1027" y="113"/>
                  </a:moveTo>
                  <a:cubicBezTo>
                    <a:pt x="1332" y="113"/>
                    <a:pt x="1576" y="205"/>
                    <a:pt x="1731" y="361"/>
                  </a:cubicBezTo>
                  <a:cubicBezTo>
                    <a:pt x="1852" y="481"/>
                    <a:pt x="1923" y="655"/>
                    <a:pt x="1923" y="849"/>
                  </a:cubicBezTo>
                  <a:cubicBezTo>
                    <a:pt x="1923" y="856"/>
                    <a:pt x="1923" y="856"/>
                    <a:pt x="1923" y="856"/>
                  </a:cubicBezTo>
                  <a:cubicBezTo>
                    <a:pt x="1923" y="1267"/>
                    <a:pt x="1639" y="1508"/>
                    <a:pt x="1250" y="1578"/>
                  </a:cubicBezTo>
                  <a:cubicBezTo>
                    <a:pt x="2011" y="2590"/>
                    <a:pt x="2011" y="2590"/>
                    <a:pt x="2011" y="2590"/>
                  </a:cubicBezTo>
                  <a:cubicBezTo>
                    <a:pt x="1668" y="2590"/>
                    <a:pt x="1668" y="2590"/>
                    <a:pt x="1668" y="2590"/>
                  </a:cubicBezTo>
                  <a:cubicBezTo>
                    <a:pt x="949" y="1628"/>
                    <a:pt x="949" y="1628"/>
                    <a:pt x="949" y="1628"/>
                  </a:cubicBezTo>
                  <a:cubicBezTo>
                    <a:pt x="393" y="1628"/>
                    <a:pt x="393" y="1628"/>
                    <a:pt x="393" y="1628"/>
                  </a:cubicBezTo>
                  <a:cubicBezTo>
                    <a:pt x="393" y="2590"/>
                    <a:pt x="393" y="2590"/>
                    <a:pt x="393" y="2590"/>
                  </a:cubicBezTo>
                  <a:cubicBezTo>
                    <a:pt x="114" y="2590"/>
                    <a:pt x="114" y="2590"/>
                    <a:pt x="114" y="2590"/>
                  </a:cubicBezTo>
                  <a:cubicBezTo>
                    <a:pt x="114" y="113"/>
                    <a:pt x="114" y="113"/>
                    <a:pt x="114" y="113"/>
                  </a:cubicBezTo>
                  <a:cubicBezTo>
                    <a:pt x="1027" y="113"/>
                    <a:pt x="1027" y="113"/>
                    <a:pt x="1027" y="113"/>
                  </a:cubicBezTo>
                  <a:moveTo>
                    <a:pt x="393" y="1377"/>
                  </a:moveTo>
                  <a:cubicBezTo>
                    <a:pt x="1003" y="1377"/>
                    <a:pt x="1003" y="1377"/>
                    <a:pt x="1003" y="1377"/>
                  </a:cubicBezTo>
                  <a:cubicBezTo>
                    <a:pt x="1374" y="1377"/>
                    <a:pt x="1639" y="1186"/>
                    <a:pt x="1639" y="867"/>
                  </a:cubicBezTo>
                  <a:cubicBezTo>
                    <a:pt x="1639" y="860"/>
                    <a:pt x="1639" y="860"/>
                    <a:pt x="1639" y="860"/>
                  </a:cubicBezTo>
                  <a:cubicBezTo>
                    <a:pt x="1639" y="556"/>
                    <a:pt x="1406" y="372"/>
                    <a:pt x="1006" y="372"/>
                  </a:cubicBezTo>
                  <a:cubicBezTo>
                    <a:pt x="393" y="372"/>
                    <a:pt x="393" y="372"/>
                    <a:pt x="393" y="372"/>
                  </a:cubicBezTo>
                  <a:cubicBezTo>
                    <a:pt x="393" y="1377"/>
                    <a:pt x="393" y="1377"/>
                    <a:pt x="393" y="1377"/>
                  </a:cubicBezTo>
                  <a:moveTo>
                    <a:pt x="1027" y="0"/>
                  </a:moveTo>
                  <a:cubicBezTo>
                    <a:pt x="114" y="0"/>
                    <a:pt x="114" y="0"/>
                    <a:pt x="114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13"/>
                    <a:pt x="0" y="113"/>
                    <a:pt x="0" y="113"/>
                  </a:cubicBezTo>
                  <a:cubicBezTo>
                    <a:pt x="0" y="2590"/>
                    <a:pt x="0" y="2590"/>
                    <a:pt x="0" y="2590"/>
                  </a:cubicBezTo>
                  <a:cubicBezTo>
                    <a:pt x="0" y="2704"/>
                    <a:pt x="0" y="2704"/>
                    <a:pt x="0" y="2704"/>
                  </a:cubicBezTo>
                  <a:cubicBezTo>
                    <a:pt x="114" y="2704"/>
                    <a:pt x="114" y="2704"/>
                    <a:pt x="114" y="2704"/>
                  </a:cubicBezTo>
                  <a:cubicBezTo>
                    <a:pt x="393" y="2704"/>
                    <a:pt x="393" y="2704"/>
                    <a:pt x="393" y="2704"/>
                  </a:cubicBezTo>
                  <a:cubicBezTo>
                    <a:pt x="507" y="2704"/>
                    <a:pt x="507" y="2704"/>
                    <a:pt x="507" y="2704"/>
                  </a:cubicBezTo>
                  <a:cubicBezTo>
                    <a:pt x="507" y="2590"/>
                    <a:pt x="507" y="2590"/>
                    <a:pt x="507" y="2590"/>
                  </a:cubicBezTo>
                  <a:cubicBezTo>
                    <a:pt x="507" y="1742"/>
                    <a:pt x="507" y="1742"/>
                    <a:pt x="507" y="1742"/>
                  </a:cubicBezTo>
                  <a:cubicBezTo>
                    <a:pt x="892" y="1742"/>
                    <a:pt x="892" y="1742"/>
                    <a:pt x="892" y="1742"/>
                  </a:cubicBezTo>
                  <a:cubicBezTo>
                    <a:pt x="1577" y="2658"/>
                    <a:pt x="1577" y="2658"/>
                    <a:pt x="1577" y="2658"/>
                  </a:cubicBezTo>
                  <a:cubicBezTo>
                    <a:pt x="1611" y="2704"/>
                    <a:pt x="1611" y="2704"/>
                    <a:pt x="1611" y="2704"/>
                  </a:cubicBezTo>
                  <a:cubicBezTo>
                    <a:pt x="1668" y="2704"/>
                    <a:pt x="1668" y="2704"/>
                    <a:pt x="1668" y="2704"/>
                  </a:cubicBezTo>
                  <a:cubicBezTo>
                    <a:pt x="2011" y="2704"/>
                    <a:pt x="2011" y="2704"/>
                    <a:pt x="2011" y="2704"/>
                  </a:cubicBezTo>
                  <a:cubicBezTo>
                    <a:pt x="2239" y="2704"/>
                    <a:pt x="2239" y="2704"/>
                    <a:pt x="2239" y="2704"/>
                  </a:cubicBezTo>
                  <a:cubicBezTo>
                    <a:pt x="2102" y="2522"/>
                    <a:pt x="2102" y="2522"/>
                    <a:pt x="2102" y="2522"/>
                  </a:cubicBezTo>
                  <a:cubicBezTo>
                    <a:pt x="1443" y="1646"/>
                    <a:pt x="1443" y="1646"/>
                    <a:pt x="1443" y="1646"/>
                  </a:cubicBezTo>
                  <a:cubicBezTo>
                    <a:pt x="1818" y="1522"/>
                    <a:pt x="2036" y="1236"/>
                    <a:pt x="2036" y="856"/>
                  </a:cubicBezTo>
                  <a:cubicBezTo>
                    <a:pt x="2036" y="849"/>
                    <a:pt x="2036" y="849"/>
                    <a:pt x="2036" y="849"/>
                  </a:cubicBezTo>
                  <a:cubicBezTo>
                    <a:pt x="2036" y="627"/>
                    <a:pt x="1956" y="426"/>
                    <a:pt x="1812" y="281"/>
                  </a:cubicBezTo>
                  <a:cubicBezTo>
                    <a:pt x="1631" y="100"/>
                    <a:pt x="1352" y="0"/>
                    <a:pt x="1027" y="0"/>
                  </a:cubicBezTo>
                  <a:moveTo>
                    <a:pt x="507" y="485"/>
                  </a:moveTo>
                  <a:cubicBezTo>
                    <a:pt x="1006" y="485"/>
                    <a:pt x="1006" y="485"/>
                    <a:pt x="1006" y="485"/>
                  </a:cubicBezTo>
                  <a:cubicBezTo>
                    <a:pt x="1458" y="485"/>
                    <a:pt x="1526" y="720"/>
                    <a:pt x="1526" y="860"/>
                  </a:cubicBezTo>
                  <a:cubicBezTo>
                    <a:pt x="1526" y="867"/>
                    <a:pt x="1526" y="867"/>
                    <a:pt x="1526" y="867"/>
                  </a:cubicBezTo>
                  <a:cubicBezTo>
                    <a:pt x="1526" y="1059"/>
                    <a:pt x="1388" y="1263"/>
                    <a:pt x="1003" y="1263"/>
                  </a:cubicBezTo>
                  <a:cubicBezTo>
                    <a:pt x="507" y="1263"/>
                    <a:pt x="507" y="1263"/>
                    <a:pt x="507" y="1263"/>
                  </a:cubicBezTo>
                  <a:lnTo>
                    <a:pt x="507" y="48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7" name="Freeform 13"/>
            <p:cNvSpPr>
              <a:spLocks noEditPoints="1"/>
            </p:cNvSpPr>
            <p:nvPr userDrawn="1"/>
          </p:nvSpPr>
          <p:spPr bwMode="auto">
            <a:xfrm>
              <a:off x="6905625" y="4194175"/>
              <a:ext cx="450850" cy="419100"/>
            </a:xfrm>
            <a:custGeom>
              <a:avLst/>
              <a:gdLst>
                <a:gd name="T0" fmla="*/ 2979 w 2979"/>
                <a:gd name="T1" fmla="*/ 1386 h 2771"/>
                <a:gd name="T2" fmla="*/ 1619 w 2979"/>
                <a:gd name="T3" fmla="*/ 2 h 2771"/>
                <a:gd name="T4" fmla="*/ 1562 w 2979"/>
                <a:gd name="T5" fmla="*/ 2 h 2771"/>
                <a:gd name="T6" fmla="*/ 1279 w 2979"/>
                <a:gd name="T7" fmla="*/ 6 h 2771"/>
                <a:gd name="T8" fmla="*/ 0 w 2979"/>
                <a:gd name="T9" fmla="*/ 1386 h 2771"/>
                <a:gd name="T10" fmla="*/ 1375 w 2979"/>
                <a:gd name="T11" fmla="*/ 2770 h 2771"/>
                <a:gd name="T12" fmla="*/ 1429 w 2979"/>
                <a:gd name="T13" fmla="*/ 2770 h 2771"/>
                <a:gd name="T14" fmla="*/ 1516 w 2979"/>
                <a:gd name="T15" fmla="*/ 2771 h 2771"/>
                <a:gd name="T16" fmla="*/ 1639 w 2979"/>
                <a:gd name="T17" fmla="*/ 2766 h 2771"/>
                <a:gd name="T18" fmla="*/ 2979 w 2979"/>
                <a:gd name="T19" fmla="*/ 1386 h 2771"/>
                <a:gd name="T20" fmla="*/ 106 w 2979"/>
                <a:gd name="T21" fmla="*/ 1386 h 2771"/>
                <a:gd name="T22" fmla="*/ 1343 w 2979"/>
                <a:gd name="T23" fmla="*/ 111 h 2771"/>
                <a:gd name="T24" fmla="*/ 2506 w 2979"/>
                <a:gd name="T25" fmla="*/ 1386 h 2771"/>
                <a:gd name="T26" fmla="*/ 2504 w 2979"/>
                <a:gd name="T27" fmla="*/ 1386 h 2771"/>
                <a:gd name="T28" fmla="*/ 1768 w 2979"/>
                <a:gd name="T29" fmla="*/ 2300 h 2771"/>
                <a:gd name="T30" fmla="*/ 2244 w 2979"/>
                <a:gd name="T31" fmla="*/ 1362 h 2771"/>
                <a:gd name="T32" fmla="*/ 1981 w 2979"/>
                <a:gd name="T33" fmla="*/ 609 h 2771"/>
                <a:gd name="T34" fmla="*/ 1343 w 2979"/>
                <a:gd name="T35" fmla="*/ 355 h 2771"/>
                <a:gd name="T36" fmla="*/ 579 w 2979"/>
                <a:gd name="T37" fmla="*/ 724 h 2771"/>
                <a:gd name="T38" fmla="*/ 341 w 2979"/>
                <a:gd name="T39" fmla="*/ 1388 h 2771"/>
                <a:gd name="T40" fmla="*/ 1011 w 2979"/>
                <a:gd name="T41" fmla="*/ 2612 h 2771"/>
                <a:gd name="T42" fmla="*/ 106 w 2979"/>
                <a:gd name="T43" fmla="*/ 1386 h 2771"/>
                <a:gd name="T44" fmla="*/ 1453 w 2979"/>
                <a:gd name="T45" fmla="*/ 468 h 2771"/>
                <a:gd name="T46" fmla="*/ 1904 w 2979"/>
                <a:gd name="T47" fmla="*/ 683 h 2771"/>
                <a:gd name="T48" fmla="*/ 2138 w 2979"/>
                <a:gd name="T49" fmla="*/ 1359 h 2771"/>
                <a:gd name="T50" fmla="*/ 1500 w 2979"/>
                <a:gd name="T51" fmla="*/ 2299 h 2771"/>
                <a:gd name="T52" fmla="*/ 817 w 2979"/>
                <a:gd name="T53" fmla="*/ 1386 h 2771"/>
                <a:gd name="T54" fmla="*/ 1453 w 2979"/>
                <a:gd name="T55" fmla="*/ 468 h 2771"/>
                <a:gd name="T56" fmla="*/ 1636 w 2979"/>
                <a:gd name="T57" fmla="*/ 2660 h 2771"/>
                <a:gd name="T58" fmla="*/ 448 w 2979"/>
                <a:gd name="T59" fmla="*/ 1388 h 2771"/>
                <a:gd name="T60" fmla="*/ 662 w 2979"/>
                <a:gd name="T61" fmla="*/ 790 h 2771"/>
                <a:gd name="T62" fmla="*/ 1138 w 2979"/>
                <a:gd name="T63" fmla="*/ 484 h 2771"/>
                <a:gd name="T64" fmla="*/ 710 w 2979"/>
                <a:gd name="T65" fmla="*/ 1386 h 2771"/>
                <a:gd name="T66" fmla="*/ 1636 w 2979"/>
                <a:gd name="T67" fmla="*/ 2416 h 2771"/>
                <a:gd name="T68" fmla="*/ 2611 w 2979"/>
                <a:gd name="T69" fmla="*/ 1386 h 2771"/>
                <a:gd name="T70" fmla="*/ 2613 w 2979"/>
                <a:gd name="T71" fmla="*/ 1386 h 2771"/>
                <a:gd name="T72" fmla="*/ 1933 w 2979"/>
                <a:gd name="T73" fmla="*/ 147 h 2771"/>
                <a:gd name="T74" fmla="*/ 2873 w 2979"/>
                <a:gd name="T75" fmla="*/ 1386 h 2771"/>
                <a:gd name="T76" fmla="*/ 1636 w 2979"/>
                <a:gd name="T77" fmla="*/ 2660 h 27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2979" h="2771">
                  <a:moveTo>
                    <a:pt x="2979" y="1386"/>
                  </a:moveTo>
                  <a:cubicBezTo>
                    <a:pt x="2979" y="610"/>
                    <a:pt x="2382" y="2"/>
                    <a:pt x="1619" y="2"/>
                  </a:cubicBezTo>
                  <a:cubicBezTo>
                    <a:pt x="1606" y="3"/>
                    <a:pt x="1586" y="2"/>
                    <a:pt x="1562" y="2"/>
                  </a:cubicBezTo>
                  <a:cubicBezTo>
                    <a:pt x="1446" y="1"/>
                    <a:pt x="1328" y="0"/>
                    <a:pt x="1279" y="6"/>
                  </a:cubicBezTo>
                  <a:cubicBezTo>
                    <a:pt x="545" y="38"/>
                    <a:pt x="0" y="620"/>
                    <a:pt x="0" y="1386"/>
                  </a:cubicBezTo>
                  <a:cubicBezTo>
                    <a:pt x="0" y="2162"/>
                    <a:pt x="604" y="2770"/>
                    <a:pt x="1375" y="2770"/>
                  </a:cubicBezTo>
                  <a:cubicBezTo>
                    <a:pt x="1390" y="2770"/>
                    <a:pt x="1408" y="2770"/>
                    <a:pt x="1429" y="2770"/>
                  </a:cubicBezTo>
                  <a:cubicBezTo>
                    <a:pt x="1456" y="2771"/>
                    <a:pt x="1486" y="2771"/>
                    <a:pt x="1516" y="2771"/>
                  </a:cubicBezTo>
                  <a:cubicBezTo>
                    <a:pt x="1563" y="2771"/>
                    <a:pt x="1608" y="2770"/>
                    <a:pt x="1639" y="2766"/>
                  </a:cubicBezTo>
                  <a:cubicBezTo>
                    <a:pt x="2403" y="2765"/>
                    <a:pt x="2979" y="2172"/>
                    <a:pt x="2979" y="1386"/>
                  </a:cubicBezTo>
                  <a:moveTo>
                    <a:pt x="106" y="1386"/>
                  </a:moveTo>
                  <a:cubicBezTo>
                    <a:pt x="106" y="659"/>
                    <a:pt x="638" y="111"/>
                    <a:pt x="1343" y="111"/>
                  </a:cubicBezTo>
                  <a:cubicBezTo>
                    <a:pt x="2028" y="111"/>
                    <a:pt x="2506" y="635"/>
                    <a:pt x="2506" y="1386"/>
                  </a:cubicBezTo>
                  <a:cubicBezTo>
                    <a:pt x="2504" y="1386"/>
                    <a:pt x="2504" y="1386"/>
                    <a:pt x="2504" y="1386"/>
                  </a:cubicBezTo>
                  <a:cubicBezTo>
                    <a:pt x="2504" y="1864"/>
                    <a:pt x="2196" y="2236"/>
                    <a:pt x="1768" y="2300"/>
                  </a:cubicBezTo>
                  <a:cubicBezTo>
                    <a:pt x="2022" y="2137"/>
                    <a:pt x="2232" y="1810"/>
                    <a:pt x="2244" y="1362"/>
                  </a:cubicBezTo>
                  <a:cubicBezTo>
                    <a:pt x="2252" y="1059"/>
                    <a:pt x="2158" y="791"/>
                    <a:pt x="1981" y="609"/>
                  </a:cubicBezTo>
                  <a:cubicBezTo>
                    <a:pt x="1819" y="443"/>
                    <a:pt x="1598" y="355"/>
                    <a:pt x="1343" y="355"/>
                  </a:cubicBezTo>
                  <a:cubicBezTo>
                    <a:pt x="1034" y="355"/>
                    <a:pt x="769" y="483"/>
                    <a:pt x="579" y="724"/>
                  </a:cubicBezTo>
                  <a:cubicBezTo>
                    <a:pt x="432" y="909"/>
                    <a:pt x="341" y="1164"/>
                    <a:pt x="341" y="1388"/>
                  </a:cubicBezTo>
                  <a:cubicBezTo>
                    <a:pt x="341" y="1941"/>
                    <a:pt x="602" y="2388"/>
                    <a:pt x="1011" y="2612"/>
                  </a:cubicBezTo>
                  <a:cubicBezTo>
                    <a:pt x="482" y="2458"/>
                    <a:pt x="106" y="1974"/>
                    <a:pt x="106" y="1386"/>
                  </a:cubicBezTo>
                  <a:moveTo>
                    <a:pt x="1453" y="468"/>
                  </a:moveTo>
                  <a:cubicBezTo>
                    <a:pt x="1632" y="489"/>
                    <a:pt x="1787" y="562"/>
                    <a:pt x="1904" y="683"/>
                  </a:cubicBezTo>
                  <a:cubicBezTo>
                    <a:pt x="2062" y="845"/>
                    <a:pt x="2145" y="1085"/>
                    <a:pt x="2138" y="1359"/>
                  </a:cubicBezTo>
                  <a:cubicBezTo>
                    <a:pt x="2127" y="1754"/>
                    <a:pt x="1901" y="2215"/>
                    <a:pt x="1500" y="2299"/>
                  </a:cubicBezTo>
                  <a:cubicBezTo>
                    <a:pt x="1091" y="2234"/>
                    <a:pt x="817" y="1877"/>
                    <a:pt x="817" y="1386"/>
                  </a:cubicBezTo>
                  <a:cubicBezTo>
                    <a:pt x="817" y="907"/>
                    <a:pt x="1066" y="548"/>
                    <a:pt x="1453" y="468"/>
                  </a:cubicBezTo>
                  <a:moveTo>
                    <a:pt x="1636" y="2660"/>
                  </a:moveTo>
                  <a:cubicBezTo>
                    <a:pt x="947" y="2660"/>
                    <a:pt x="448" y="2125"/>
                    <a:pt x="448" y="1388"/>
                  </a:cubicBezTo>
                  <a:cubicBezTo>
                    <a:pt x="448" y="1186"/>
                    <a:pt x="530" y="957"/>
                    <a:pt x="662" y="790"/>
                  </a:cubicBezTo>
                  <a:cubicBezTo>
                    <a:pt x="788" y="631"/>
                    <a:pt x="950" y="527"/>
                    <a:pt x="1138" y="484"/>
                  </a:cubicBezTo>
                  <a:cubicBezTo>
                    <a:pt x="871" y="659"/>
                    <a:pt x="710" y="985"/>
                    <a:pt x="710" y="1386"/>
                  </a:cubicBezTo>
                  <a:cubicBezTo>
                    <a:pt x="710" y="1992"/>
                    <a:pt x="1091" y="2416"/>
                    <a:pt x="1636" y="2416"/>
                  </a:cubicBezTo>
                  <a:cubicBezTo>
                    <a:pt x="2191" y="2416"/>
                    <a:pt x="2611" y="1973"/>
                    <a:pt x="2611" y="1386"/>
                  </a:cubicBezTo>
                  <a:cubicBezTo>
                    <a:pt x="2613" y="1386"/>
                    <a:pt x="2613" y="1386"/>
                    <a:pt x="2613" y="1386"/>
                  </a:cubicBezTo>
                  <a:cubicBezTo>
                    <a:pt x="2613" y="821"/>
                    <a:pt x="2347" y="367"/>
                    <a:pt x="1933" y="147"/>
                  </a:cubicBezTo>
                  <a:cubicBezTo>
                    <a:pt x="2479" y="286"/>
                    <a:pt x="2873" y="780"/>
                    <a:pt x="2873" y="1386"/>
                  </a:cubicBezTo>
                  <a:cubicBezTo>
                    <a:pt x="2873" y="2112"/>
                    <a:pt x="2341" y="2660"/>
                    <a:pt x="1636" y="266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sp>
        <p:nvSpPr>
          <p:cNvPr id="19" name="Title 1"/>
          <p:cNvSpPr>
            <a:spLocks noGrp="1"/>
          </p:cNvSpPr>
          <p:nvPr>
            <p:ph type="ctrTitle" hasCustomPrompt="1"/>
          </p:nvPr>
        </p:nvSpPr>
        <p:spPr>
          <a:xfrm>
            <a:off x="430690" y="463552"/>
            <a:ext cx="5666898" cy="1298574"/>
          </a:xfrm>
        </p:spPr>
        <p:txBody>
          <a:bodyPr anchor="b" anchorCtr="0">
            <a:normAutofit/>
          </a:bodyPr>
          <a:lstStyle>
            <a:lvl1pPr>
              <a:lnSpc>
                <a:spcPct val="90000"/>
              </a:lnSpc>
              <a:defRPr sz="18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Master title style</a:t>
            </a:r>
            <a:endParaRPr lang="en-GB" dirty="0"/>
          </a:p>
        </p:txBody>
      </p:sp>
      <p:sp>
        <p:nvSpPr>
          <p:cNvPr id="20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430690" y="1828801"/>
            <a:ext cx="5667628" cy="1152524"/>
          </a:xfrm>
        </p:spPr>
        <p:txBody>
          <a:bodyPr>
            <a:normAutofit/>
          </a:bodyPr>
          <a:lstStyle>
            <a:lvl1pPr marL="0" indent="0" algn="l">
              <a:lnSpc>
                <a:spcPct val="90000"/>
              </a:lnSpc>
              <a:spcBef>
                <a:spcPts val="600"/>
              </a:spcBef>
              <a:buNone/>
              <a:defRPr sz="1800" b="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Master subtitle style</a:t>
            </a:r>
            <a:endParaRPr lang="en-GB" dirty="0"/>
          </a:p>
        </p:txBody>
      </p:sp>
      <p:sp>
        <p:nvSpPr>
          <p:cNvPr id="21" name="Text Placeholder 21"/>
          <p:cNvSpPr>
            <a:spLocks noGrp="1"/>
          </p:cNvSpPr>
          <p:nvPr>
            <p:ph type="body" sz="quarter" idx="13" hasCustomPrompt="1"/>
          </p:nvPr>
        </p:nvSpPr>
        <p:spPr>
          <a:xfrm>
            <a:off x="438150" y="3086100"/>
            <a:ext cx="5667375" cy="838200"/>
          </a:xfrm>
        </p:spPr>
        <p:txBody>
          <a:bodyPr>
            <a:noAutofit/>
          </a:bodyPr>
          <a:lstStyle>
            <a:lvl1pPr marL="0" indent="0">
              <a:buFont typeface="Arial" panose="020B0604020202020204" pitchFamily="34" charset="0"/>
              <a:buNone/>
              <a:defRPr sz="1800" b="0">
                <a:solidFill>
                  <a:schemeClr val="bg1"/>
                </a:solidFill>
                <a:latin typeface="+mj-lt"/>
              </a:defRPr>
            </a:lvl1pPr>
            <a:lvl2pPr marL="0" indent="0">
              <a:buFont typeface="Arial" panose="020B0604020202020204" pitchFamily="34" charset="0"/>
              <a:buNone/>
              <a:defRPr sz="1400" b="0">
                <a:solidFill>
                  <a:schemeClr val="bg1"/>
                </a:solidFill>
                <a:latin typeface="+mn-lt"/>
              </a:defRPr>
            </a:lvl2pPr>
            <a:lvl3pPr marL="0" indent="0">
              <a:buNone/>
              <a:defRPr sz="1400" b="0">
                <a:solidFill>
                  <a:schemeClr val="bg1"/>
                </a:solidFill>
                <a:latin typeface="+mn-lt"/>
              </a:defRPr>
            </a:lvl3pPr>
            <a:lvl4pPr marL="0" indent="0">
              <a:buNone/>
              <a:defRPr sz="1400" b="0">
                <a:solidFill>
                  <a:schemeClr val="bg1"/>
                </a:solidFill>
                <a:latin typeface="+mn-lt"/>
              </a:defRPr>
            </a:lvl4pPr>
            <a:lvl5pPr marL="0" indent="0">
              <a:buNone/>
              <a:defRPr sz="1400" b="0">
                <a:solidFill>
                  <a:schemeClr val="bg1"/>
                </a:solidFill>
                <a:latin typeface="+mn-lt"/>
              </a:defRPr>
            </a:lvl5pPr>
          </a:lstStyle>
          <a:p>
            <a:pPr lvl="0"/>
            <a:r>
              <a:rPr lang="en-US" dirty="0" smtClean="0"/>
              <a:t>Date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675069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8315" y="6308726"/>
            <a:ext cx="4905442" cy="144000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r">
              <a:defRPr sz="900">
                <a:solidFill>
                  <a:schemeClr val="accent6"/>
                </a:solidFill>
              </a:defRPr>
            </a:lvl1pPr>
          </a:lstStyle>
          <a:p>
            <a:r>
              <a:rPr lang="en-GB" smtClean="0"/>
              <a:t>Document Title</a:t>
            </a:r>
            <a:endParaRPr lang="en-GB" dirty="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38150" y="408720"/>
            <a:ext cx="11328400" cy="610455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8150" y="1495426"/>
            <a:ext cx="11328400" cy="4089399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  <a:p>
            <a:pPr lvl="5"/>
            <a:r>
              <a:rPr lang="en-US" dirty="0" smtClean="0"/>
              <a:t>Sixth level</a:t>
            </a:r>
          </a:p>
          <a:p>
            <a:pPr lvl="6"/>
            <a:r>
              <a:rPr lang="en-US" dirty="0" smtClean="0"/>
              <a:t>Seven</a:t>
            </a:r>
          </a:p>
          <a:p>
            <a:pPr lvl="7"/>
            <a:r>
              <a:rPr lang="en-US" dirty="0" smtClean="0"/>
              <a:t>Eight</a:t>
            </a:r>
          </a:p>
          <a:p>
            <a:pPr lvl="8"/>
            <a:r>
              <a:rPr lang="en-US" dirty="0" smtClean="0"/>
              <a:t>nine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1027572" y="6308726"/>
            <a:ext cx="469108" cy="144000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r">
              <a:defRPr sz="900">
                <a:solidFill>
                  <a:schemeClr val="accent6"/>
                </a:solidFill>
              </a:defRPr>
            </a:lvl1pPr>
          </a:lstStyle>
          <a:p>
            <a:pPr algn="ctr"/>
            <a:r>
              <a:rPr lang="en-US" dirty="0" smtClean="0"/>
              <a:t>Date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532394" y="6308726"/>
            <a:ext cx="243521" cy="144000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r">
              <a:defRPr sz="900">
                <a:solidFill>
                  <a:schemeClr val="accent6"/>
                </a:solidFill>
              </a:defRPr>
            </a:lvl1pPr>
          </a:lstStyle>
          <a:p>
            <a:fld id="{DB75849A-DCBB-42F1-AFA6-094BC757D811}" type="slidenum">
              <a:rPr lang="en-GB" smtClean="0"/>
              <a:pPr/>
              <a:t>‹#›</a:t>
            </a:fld>
            <a:endParaRPr lang="en-GB" dirty="0"/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438150" y="6153150"/>
            <a:ext cx="11328400" cy="0"/>
          </a:xfrm>
          <a:prstGeom prst="line">
            <a:avLst/>
          </a:prstGeom>
          <a:ln w="12700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6" name="Picture 2"/>
          <p:cNvPicPr>
            <a:picLocks noChangeAspect="1" noChangeArrowheads="1"/>
          </p:cNvPicPr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8150" y="6355094"/>
            <a:ext cx="1474788" cy="195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929513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68" r:id="rId3"/>
    <p:sldLayoutId id="2147483669" r:id="rId4"/>
    <p:sldLayoutId id="2147483670" r:id="rId5"/>
    <p:sldLayoutId id="2147483671" r:id="rId6"/>
    <p:sldLayoutId id="2147483672" r:id="rId7"/>
  </p:sldLayoutIdLst>
  <p:timing>
    <p:tnLst>
      <p:par>
        <p:cTn id="1" dur="indefinite" restart="never" nodeType="tmRoot"/>
      </p:par>
    </p:tnLst>
  </p:timing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1800" b="1" kern="1200">
          <a:solidFill>
            <a:schemeClr val="accent5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spcBef>
          <a:spcPts val="1200"/>
        </a:spcBef>
        <a:buFont typeface="Arial" panose="020B0604020202020204" pitchFamily="34" charset="0"/>
        <a:buNone/>
        <a:defRPr sz="1400" b="1" kern="1200">
          <a:solidFill>
            <a:schemeClr val="accent6"/>
          </a:solidFill>
          <a:latin typeface="+mj-lt"/>
          <a:ea typeface="+mn-ea"/>
          <a:cs typeface="+mn-cs"/>
        </a:defRPr>
      </a:lvl1pPr>
      <a:lvl2pPr marL="0" indent="0" algn="l" defTabSz="914400" rtl="0" eaLnBrk="1" latinLnBrk="0" hangingPunct="1">
        <a:spcBef>
          <a:spcPts val="1200"/>
        </a:spcBef>
        <a:buFont typeface="Arial" panose="020B0604020202020204" pitchFamily="34" charset="0"/>
        <a:buNone/>
        <a:defRPr sz="1400" kern="1200">
          <a:solidFill>
            <a:schemeClr val="accent6"/>
          </a:solidFill>
          <a:latin typeface="+mn-lt"/>
          <a:ea typeface="+mn-ea"/>
          <a:cs typeface="+mn-cs"/>
        </a:defRPr>
      </a:lvl2pPr>
      <a:lvl3pPr marL="180975" indent="-180975" algn="l" defTabSz="914400" rtl="0" eaLnBrk="1" latinLnBrk="0" hangingPunct="1">
        <a:spcBef>
          <a:spcPts val="600"/>
        </a:spcBef>
        <a:buFont typeface="Arial" panose="020B0604020202020204" pitchFamily="34" charset="0"/>
        <a:buChar char="•"/>
        <a:defRPr sz="1400" kern="1200">
          <a:solidFill>
            <a:schemeClr val="accent6"/>
          </a:solidFill>
          <a:latin typeface="+mn-lt"/>
          <a:ea typeface="+mn-ea"/>
          <a:cs typeface="+mn-cs"/>
        </a:defRPr>
      </a:lvl3pPr>
      <a:lvl4pPr marL="361950" indent="-180975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1200" kern="1200">
          <a:solidFill>
            <a:schemeClr val="accent6"/>
          </a:solidFill>
          <a:latin typeface="+mn-lt"/>
          <a:ea typeface="+mn-ea"/>
          <a:cs typeface="+mn-cs"/>
        </a:defRPr>
      </a:lvl4pPr>
      <a:lvl5pPr marL="542925" indent="-17145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1200" kern="1200">
          <a:solidFill>
            <a:schemeClr val="accent6"/>
          </a:solidFill>
          <a:latin typeface="+mn-lt"/>
          <a:ea typeface="+mn-ea"/>
          <a:cs typeface="+mn-cs"/>
        </a:defRPr>
      </a:lvl5pPr>
      <a:lvl6pPr marL="714375" indent="-180975" algn="l" defTabSz="895350" rtl="0" eaLnBrk="1" latinLnBrk="0" hangingPunct="1">
        <a:spcBef>
          <a:spcPct val="20000"/>
        </a:spcBef>
        <a:buFont typeface="Arial" panose="020B0604020202020204" pitchFamily="34" charset="0"/>
        <a:buChar char="•"/>
        <a:defRPr sz="1100" kern="1200">
          <a:solidFill>
            <a:schemeClr val="accent6"/>
          </a:solidFill>
          <a:latin typeface="+mn-lt"/>
          <a:ea typeface="+mn-ea"/>
          <a:cs typeface="+mn-cs"/>
        </a:defRPr>
      </a:lvl6pPr>
      <a:lvl7pPr marL="1076325" marR="0" indent="-180975" algn="l" defTabSz="914400" rtl="0" eaLnBrk="1" fontAlgn="auto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 typeface="Arial" panose="020B0604020202020204" pitchFamily="34" charset="0"/>
        <a:buChar char="•"/>
        <a:tabLst/>
        <a:defRPr sz="1050" kern="1200">
          <a:solidFill>
            <a:schemeClr val="accent6"/>
          </a:solidFill>
          <a:latin typeface="+mn-lt"/>
          <a:ea typeface="+mn-ea"/>
          <a:cs typeface="+mn-cs"/>
        </a:defRPr>
      </a:lvl7pPr>
      <a:lvl8pPr marL="1257300" marR="0" indent="-180975" algn="l" defTabSz="914400" rtl="0" eaLnBrk="1" fontAlgn="auto" latinLnBrk="0" hangingPunct="1">
        <a:lnSpc>
          <a:spcPct val="100000"/>
        </a:lnSpc>
        <a:spcBef>
          <a:spcPct val="20000"/>
        </a:spcBef>
        <a:spcAft>
          <a:spcPts val="0"/>
        </a:spcAft>
        <a:buClrTx/>
        <a:buSzTx/>
        <a:buFont typeface="Arial" panose="020B0604020202020204" pitchFamily="34" charset="0"/>
        <a:buChar char="•"/>
        <a:tabLst/>
        <a:defRPr sz="1000" kern="1200">
          <a:solidFill>
            <a:schemeClr val="accent6"/>
          </a:solidFill>
          <a:latin typeface="+mn-lt"/>
          <a:ea typeface="+mn-ea"/>
          <a:cs typeface="+mn-cs"/>
        </a:defRPr>
      </a:lvl8pPr>
      <a:lvl9pPr marL="1438275" marR="0" indent="-180975" algn="l" defTabSz="895350" rtl="0" eaLnBrk="1" fontAlgn="auto" latinLnBrk="0" hangingPunct="1">
        <a:lnSpc>
          <a:spcPct val="100000"/>
        </a:lnSpc>
        <a:spcBef>
          <a:spcPct val="20000"/>
        </a:spcBef>
        <a:spcAft>
          <a:spcPts val="0"/>
        </a:spcAft>
        <a:buClrTx/>
        <a:buSzTx/>
        <a:buFont typeface="Arial" panose="020B0604020202020204" pitchFamily="34" charset="0"/>
        <a:buChar char="•"/>
        <a:tabLst/>
        <a:defRPr sz="900" kern="1200">
          <a:solidFill>
            <a:schemeClr val="accent6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893"/>
            <a:ext cx="12195175" cy="68597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580776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8153" y="408720"/>
            <a:ext cx="11328400" cy="610455"/>
          </a:xfrm>
        </p:spPr>
        <p:txBody>
          <a:bodyPr/>
          <a:lstStyle/>
          <a:p>
            <a:r>
              <a:rPr lang="en-GB" dirty="0"/>
              <a:t>Case study: </a:t>
            </a:r>
            <a:r>
              <a:rPr lang="en-GB" dirty="0" smtClean="0">
                <a:solidFill>
                  <a:schemeClr val="tx1"/>
                </a:solidFill>
              </a:rPr>
              <a:t>Penguins of Madagascar 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428630" y="4151951"/>
            <a:ext cx="11328399" cy="1991674"/>
          </a:xfrm>
        </p:spPr>
        <p:txBody>
          <a:bodyPr>
            <a:noAutofit/>
          </a:bodyPr>
          <a:lstStyle/>
          <a:p>
            <a:r>
              <a:rPr lang="en-GB" sz="1200" dirty="0"/>
              <a:t>20th Century </a:t>
            </a:r>
            <a:r>
              <a:rPr lang="en-GB" sz="1200" dirty="0" smtClean="0"/>
              <a:t>Fox wanted to create a great sense of excitement to mark their first solo animation film release, Penguins </a:t>
            </a:r>
            <a:r>
              <a:rPr lang="en-GB" sz="1200" dirty="0"/>
              <a:t>of </a:t>
            </a:r>
            <a:r>
              <a:rPr lang="en-GB" sz="1200" dirty="0" smtClean="0"/>
              <a:t>Madagascar</a:t>
            </a:r>
            <a:r>
              <a:rPr lang="en-GB" sz="1200" dirty="0"/>
              <a:t>.</a:t>
            </a:r>
            <a:r>
              <a:rPr lang="en-GB" sz="1200" dirty="0" smtClean="0"/>
              <a:t>  They set out to achieve this by reminding families </a:t>
            </a:r>
            <a:r>
              <a:rPr lang="en-GB" sz="1200" dirty="0"/>
              <a:t>about the Penguins </a:t>
            </a:r>
            <a:r>
              <a:rPr lang="en-GB" sz="1200" dirty="0" smtClean="0"/>
              <a:t>and their lovable character as well as </a:t>
            </a:r>
            <a:r>
              <a:rPr lang="en-GB" sz="1200" dirty="0"/>
              <a:t>heighten their affinity for them.</a:t>
            </a:r>
          </a:p>
          <a:p>
            <a:endParaRPr lang="en-GB" sz="1200" b="0" dirty="0" smtClean="0"/>
          </a:p>
          <a:p>
            <a:endParaRPr lang="en-GB" sz="1200" b="0" dirty="0" smtClean="0"/>
          </a:p>
          <a:p>
            <a:r>
              <a:rPr lang="en-GB" sz="1200" b="0" dirty="0" smtClean="0"/>
              <a:t>The interactive </a:t>
            </a:r>
            <a:r>
              <a:rPr lang="en-GB" sz="1200" b="0" dirty="0"/>
              <a:t>campaign </a:t>
            </a:r>
            <a:r>
              <a:rPr lang="en-GB" sz="1200" b="0" dirty="0" smtClean="0"/>
              <a:t>encouraged consumers </a:t>
            </a:r>
            <a:r>
              <a:rPr lang="en-GB" sz="1200" b="0" dirty="0"/>
              <a:t>to take a</a:t>
            </a:r>
            <a:r>
              <a:rPr lang="en-GB" sz="1200" b="0" dirty="0" smtClean="0"/>
              <a:t> selfie </a:t>
            </a:r>
            <a:r>
              <a:rPr lang="en-GB" sz="1200" b="0" dirty="0"/>
              <a:t>with </a:t>
            </a:r>
            <a:r>
              <a:rPr lang="en-GB" sz="1200" b="0" dirty="0" smtClean="0"/>
              <a:t>Penguin, amongst a range of different backgrounds which were reflected </a:t>
            </a:r>
            <a:r>
              <a:rPr lang="en-GB" sz="1200" b="0" dirty="0"/>
              <a:t>back at them on </a:t>
            </a:r>
            <a:r>
              <a:rPr lang="en-GB" sz="1200" b="0" dirty="0" smtClean="0"/>
              <a:t>screen. In addition, a </a:t>
            </a:r>
            <a:r>
              <a:rPr lang="en-GB" sz="1200" b="0" dirty="0"/>
              <a:t>personal email </a:t>
            </a:r>
            <a:r>
              <a:rPr lang="en-GB" sz="1200" b="0" dirty="0" smtClean="0"/>
              <a:t>was sent to each participant of </a:t>
            </a:r>
            <a:r>
              <a:rPr lang="en-GB" sz="1200" b="0" dirty="0"/>
              <a:t>their chosen </a:t>
            </a:r>
            <a:r>
              <a:rPr lang="en-GB" sz="1200" b="0" dirty="0" smtClean="0"/>
              <a:t>images, which </a:t>
            </a:r>
            <a:r>
              <a:rPr lang="en-GB" sz="1200" b="0" dirty="0"/>
              <a:t>could then be shared socially</a:t>
            </a:r>
            <a:r>
              <a:rPr lang="en-GB" sz="1200" b="0" dirty="0" smtClean="0"/>
              <a:t>.</a:t>
            </a:r>
          </a:p>
          <a:p>
            <a:endParaRPr lang="en-GB" sz="1200" b="0" dirty="0"/>
          </a:p>
          <a:p>
            <a:endParaRPr lang="en-GB" sz="1200" b="0" dirty="0" smtClean="0"/>
          </a:p>
          <a:p>
            <a:r>
              <a:rPr lang="en-GB" sz="1200" b="0" dirty="0" smtClean="0"/>
              <a:t>The </a:t>
            </a:r>
            <a:r>
              <a:rPr lang="en-GB" sz="1200" b="0" dirty="0"/>
              <a:t>Penguin Selfie campaign was a </a:t>
            </a:r>
            <a:r>
              <a:rPr lang="en-GB" sz="1200" b="0" dirty="0" smtClean="0"/>
              <a:t>great success, </a:t>
            </a:r>
            <a:r>
              <a:rPr lang="en-GB" sz="1200" b="0" dirty="0"/>
              <a:t>with a total of </a:t>
            </a:r>
            <a:r>
              <a:rPr lang="en-GB" sz="1200" b="0" dirty="0" smtClean="0"/>
              <a:t>5,218 </a:t>
            </a:r>
            <a:r>
              <a:rPr lang="en-GB" sz="1200" b="0" dirty="0"/>
              <a:t>images taken over 16 days in malls around Manchester, Sheffield, Derby and Dudley. </a:t>
            </a:r>
            <a:r>
              <a:rPr lang="en-GB" sz="1200" b="0" dirty="0" smtClean="0"/>
              <a:t>3,465 </a:t>
            </a:r>
            <a:r>
              <a:rPr lang="en-GB" sz="1200" b="0" dirty="0"/>
              <a:t>personalised Penguin Selfies were sent to consumers throughout the campaign and </a:t>
            </a:r>
            <a:r>
              <a:rPr lang="en-GB" sz="1200" b="0" dirty="0" smtClean="0"/>
              <a:t>the </a:t>
            </a:r>
            <a:r>
              <a:rPr lang="en-GB" sz="1200" b="0" dirty="0"/>
              <a:t>overall opt in rate </a:t>
            </a:r>
            <a:r>
              <a:rPr lang="en-GB" sz="1200" b="0" dirty="0" smtClean="0"/>
              <a:t>was an impressive </a:t>
            </a:r>
            <a:r>
              <a:rPr lang="en-GB" sz="1200" b="0" dirty="0"/>
              <a:t>66%.</a:t>
            </a: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32" r="3385"/>
          <a:stretch/>
        </p:blipFill>
        <p:spPr bwMode="auto">
          <a:xfrm>
            <a:off x="428630" y="1108706"/>
            <a:ext cx="3571870" cy="27098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304" r="12880" b="2900"/>
          <a:stretch/>
        </p:blipFill>
        <p:spPr bwMode="auto">
          <a:xfrm>
            <a:off x="4251465" y="1114426"/>
            <a:ext cx="3720960" cy="27041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869"/>
          <a:stretch/>
        </p:blipFill>
        <p:spPr>
          <a:xfrm>
            <a:off x="8223390" y="1114426"/>
            <a:ext cx="3714366" cy="27041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43400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Outsmart 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GB" dirty="0"/>
              <a:t>Third Floor </a:t>
            </a:r>
            <a:endParaRPr lang="en-GB" dirty="0" smtClean="0"/>
          </a:p>
          <a:p>
            <a:r>
              <a:rPr lang="en-GB" dirty="0" smtClean="0"/>
              <a:t>43 </a:t>
            </a:r>
            <a:r>
              <a:rPr lang="en-GB" dirty="0"/>
              <a:t>Dorset Street </a:t>
            </a:r>
            <a:endParaRPr lang="en-GB" dirty="0" smtClean="0"/>
          </a:p>
          <a:p>
            <a:r>
              <a:rPr lang="en-GB" dirty="0" smtClean="0"/>
              <a:t>London </a:t>
            </a:r>
            <a:r>
              <a:rPr lang="en-GB" dirty="0"/>
              <a:t>W1U 7NA 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GB" dirty="0"/>
              <a:t>outsmart.org.uk</a:t>
            </a:r>
          </a:p>
        </p:txBody>
      </p:sp>
    </p:spTree>
    <p:extLst>
      <p:ext uri="{BB962C8B-B14F-4D97-AF65-F5344CB8AC3E}">
        <p14:creationId xmlns:p14="http://schemas.microsoft.com/office/powerpoint/2010/main" val="29542605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utSmart">
  <a:themeElements>
    <a:clrScheme name="OutSmart">
      <a:dk1>
        <a:srgbClr val="7A7D81"/>
      </a:dk1>
      <a:lt1>
        <a:sysClr val="window" lastClr="FFFFFF"/>
      </a:lt1>
      <a:dk2>
        <a:srgbClr val="A2B2C8"/>
      </a:dk2>
      <a:lt2>
        <a:srgbClr val="F6F5EE"/>
      </a:lt2>
      <a:accent1>
        <a:srgbClr val="8B2CB1"/>
      </a:accent1>
      <a:accent2>
        <a:srgbClr val="FF7E0E"/>
      </a:accent2>
      <a:accent3>
        <a:srgbClr val="99C900"/>
      </a:accent3>
      <a:accent4>
        <a:srgbClr val="00C6B7"/>
      </a:accent4>
      <a:accent5>
        <a:srgbClr val="E31C79"/>
      </a:accent5>
      <a:accent6>
        <a:srgbClr val="7A7D81"/>
      </a:accent6>
      <a:hlink>
        <a:srgbClr val="E31C79"/>
      </a:hlink>
      <a:folHlink>
        <a:srgbClr val="1D1D1B"/>
      </a:folHlink>
    </a:clrScheme>
    <a:fontScheme name="Outsmart">
      <a:majorFont>
        <a:latin typeface="Arial"/>
        <a:ea typeface=""/>
        <a:cs typeface=""/>
      </a:majorFont>
      <a:minorFont>
        <a:latin typeface="Century Schoolbook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>
          <a:defRPr sz="1400" dirty="0" err="1"/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2115</TotalTime>
  <Words>167</Words>
  <Application>Microsoft Office PowerPoint</Application>
  <PresentationFormat>Custom</PresentationFormat>
  <Paragraphs>13</Paragraphs>
  <Slides>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7" baseType="lpstr">
      <vt:lpstr>Arial</vt:lpstr>
      <vt:lpstr>Calibri</vt:lpstr>
      <vt:lpstr>Century Schoolbook</vt:lpstr>
      <vt:lpstr>OutSmart</vt:lpstr>
      <vt:lpstr>PowerPoint Presentation</vt:lpstr>
      <vt:lpstr>Case study: Penguins of Madagascar </vt:lpstr>
      <vt:lpstr>Outsmart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Anthony Batt</dc:creator>
  <cp:lastModifiedBy>Annabelle Cunningham</cp:lastModifiedBy>
  <cp:revision>79</cp:revision>
  <dcterms:created xsi:type="dcterms:W3CDTF">2015-08-31T12:50:51Z</dcterms:created>
  <dcterms:modified xsi:type="dcterms:W3CDTF">2015-11-11T14:34:33Z</dcterms:modified>
</cp:coreProperties>
</file>