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2" autoAdjust="0"/>
  </p:normalViewPr>
  <p:slideViewPr>
    <p:cSldViewPr snapToGrid="0" snapToObjects="1" showGuides="1">
      <p:cViewPr varScale="1">
        <p:scale>
          <a:sx n="73" d="100"/>
          <a:sy n="73" d="100"/>
        </p:scale>
        <p:origin x="774" y="60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6308726"/>
            <a:ext cx="14747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261669" cy="68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16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Range Rover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3" y="3924301"/>
            <a:ext cx="11328399" cy="2179616"/>
          </a:xfrm>
        </p:spPr>
        <p:txBody>
          <a:bodyPr>
            <a:noAutofit/>
          </a:bodyPr>
          <a:lstStyle/>
          <a:p>
            <a:r>
              <a:rPr lang="en-GB" sz="1200" dirty="0"/>
              <a:t>The launch campaign for the new Range Rover Sport had to reinforce Land Rover’s credentials as a forward-facing brand and deliver real brand appeal. The challenge was to get their ‘Ambitious Aspirers’ target audience to think and feel differently about Land Rover in a new way. </a:t>
            </a:r>
          </a:p>
          <a:p>
            <a:r>
              <a:rPr lang="en-GB" sz="1200" dirty="0"/>
              <a:t> </a:t>
            </a:r>
          </a:p>
          <a:p>
            <a:endParaRPr lang="en-GB" sz="1200" b="0" dirty="0" smtClean="0"/>
          </a:p>
          <a:p>
            <a:r>
              <a:rPr lang="en-GB" sz="1200" b="0" dirty="0" smtClean="0"/>
              <a:t>The </a:t>
            </a:r>
            <a:r>
              <a:rPr lang="en-GB" sz="1200" b="0" dirty="0"/>
              <a:t>first OOH interactive installation combining digital and sound was used to enable people to feel the power of the Range Rover Sports’ impressive Supercharged engine. </a:t>
            </a:r>
            <a:r>
              <a:rPr lang="en-GB" sz="1200" b="0" dirty="0" smtClean="0"/>
              <a:t>Digital screens were placed at </a:t>
            </a:r>
            <a:r>
              <a:rPr lang="en-GB" sz="1200" b="0" dirty="0"/>
              <a:t>key locations across Gatwick, Stansted and Manchester airports were adapted to include a genuine Range Rover accelerator pedal, with a parabolic directional speaker overhead. </a:t>
            </a:r>
            <a:endParaRPr lang="en-GB" sz="1200" b="0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By </a:t>
            </a:r>
            <a:r>
              <a:rPr lang="en-GB" sz="1200" b="0" dirty="0"/>
              <a:t>combining physical elements with technology, the brand was able to deliver a sensorial and realistic experience that mimicked the power of the car.</a:t>
            </a:r>
          </a:p>
          <a:p>
            <a:r>
              <a:rPr lang="en-GB" sz="1200" b="0" dirty="0" smtClean="0"/>
              <a:t>The </a:t>
            </a:r>
            <a:r>
              <a:rPr lang="en-GB" sz="1200" b="0" dirty="0"/>
              <a:t>results proved that an experience delivered to the right audience in the right location and mind-set can be hugely successful. 40,000 interactions were achieved over the 4 weeks, a staggering 2 interactions per minute.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/>
          <a:stretch/>
        </p:blipFill>
        <p:spPr bwMode="auto">
          <a:xfrm>
            <a:off x="8096250" y="1219394"/>
            <a:ext cx="3600450" cy="24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grandvisual.com/wp-content/uploads/2013/08/LandRover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/>
          <a:stretch/>
        </p:blipFill>
        <p:spPr bwMode="auto">
          <a:xfrm>
            <a:off x="4110066" y="1222215"/>
            <a:ext cx="3739754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058" r="14963"/>
          <a:stretch/>
        </p:blipFill>
        <p:spPr>
          <a:xfrm>
            <a:off x="456136" y="1219394"/>
            <a:ext cx="3407500" cy="24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65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Range Rover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87</cp:revision>
  <dcterms:created xsi:type="dcterms:W3CDTF">2015-08-31T12:50:51Z</dcterms:created>
  <dcterms:modified xsi:type="dcterms:W3CDTF">2016-01-04T17:12:12Z</dcterms:modified>
</cp:coreProperties>
</file>