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2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6308726"/>
            <a:ext cx="14747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Times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3" y="4425695"/>
            <a:ext cx="11328399" cy="1678221"/>
          </a:xfrm>
        </p:spPr>
        <p:txBody>
          <a:bodyPr>
            <a:noAutofit/>
          </a:bodyPr>
          <a:lstStyle/>
          <a:p>
            <a:r>
              <a:rPr lang="en-GB" sz="1200" dirty="0"/>
              <a:t>The </a:t>
            </a:r>
            <a:r>
              <a:rPr lang="en-GB" sz="1200" dirty="0" smtClean="0"/>
              <a:t>Times needed to </a:t>
            </a:r>
            <a:r>
              <a:rPr lang="en-GB" sz="1200" dirty="0"/>
              <a:t>drive awareness of, and footfall to, ‘The </a:t>
            </a:r>
            <a:r>
              <a:rPr lang="en-GB" sz="1200" dirty="0" err="1"/>
              <a:t>Newseum</a:t>
            </a:r>
            <a:r>
              <a:rPr lang="en-GB" sz="1200" dirty="0"/>
              <a:t>’ </a:t>
            </a:r>
            <a:r>
              <a:rPr lang="en-GB" sz="1200" dirty="0" smtClean="0"/>
              <a:t>exhibition held at the </a:t>
            </a:r>
            <a:r>
              <a:rPr lang="en-GB" sz="1200" dirty="0"/>
              <a:t>Saatchi </a:t>
            </a:r>
            <a:r>
              <a:rPr lang="en-GB" sz="1200" dirty="0" smtClean="0"/>
              <a:t>Gallery </a:t>
            </a:r>
            <a:r>
              <a:rPr lang="en-GB" sz="1200" dirty="0"/>
              <a:t>in </a:t>
            </a:r>
            <a:r>
              <a:rPr lang="en-GB" sz="1200" dirty="0" smtClean="0"/>
              <a:t>London. As a result, Out of Home was used in a </a:t>
            </a:r>
            <a:r>
              <a:rPr lang="en-GB" sz="1200" dirty="0"/>
              <a:t>creative way to </a:t>
            </a:r>
            <a:r>
              <a:rPr lang="en-GB" sz="1200" dirty="0" smtClean="0"/>
              <a:t>reach an </a:t>
            </a:r>
            <a:r>
              <a:rPr lang="en-GB" sz="1200" dirty="0"/>
              <a:t>upmarket, urban </a:t>
            </a:r>
            <a:r>
              <a:rPr lang="en-GB" sz="1200" dirty="0" smtClean="0"/>
              <a:t>audience and create </a:t>
            </a:r>
            <a:r>
              <a:rPr lang="en-GB" sz="1200" dirty="0"/>
              <a:t>real buzz and anticipation around the </a:t>
            </a:r>
            <a:r>
              <a:rPr lang="en-GB" sz="1200" dirty="0" smtClean="0"/>
              <a:t>exhibition, a </a:t>
            </a:r>
            <a:r>
              <a:rPr lang="en-GB" sz="1200" dirty="0"/>
              <a:t>journey through the newspaper's history via a collection of priceless artefacts and documents from The Times archive.</a:t>
            </a:r>
          </a:p>
          <a:p>
            <a:r>
              <a:rPr lang="en-GB" sz="1200" b="0" dirty="0" smtClean="0"/>
              <a:t>Geo-targeted </a:t>
            </a:r>
            <a:r>
              <a:rPr lang="en-GB" sz="1200" b="0" dirty="0"/>
              <a:t>digital screens, liveries and in-cab NFC tags ran for a two-week period across VeriFone Media Taxis, using sophisticated technology that detects when a taxi enters a specific area of London in close proximity to the Saatchi Gallery where the </a:t>
            </a:r>
            <a:r>
              <a:rPr lang="en-GB" sz="1200" b="0" dirty="0" err="1"/>
              <a:t>Newseum</a:t>
            </a:r>
            <a:r>
              <a:rPr lang="en-GB" sz="1200" b="0" dirty="0"/>
              <a:t> exhibition is showing</a:t>
            </a:r>
            <a:r>
              <a:rPr lang="en-GB" sz="1200" b="0" dirty="0" smtClean="0"/>
              <a:t>.</a:t>
            </a:r>
            <a:endParaRPr lang="en-GB" sz="1200" b="0" dirty="0"/>
          </a:p>
          <a:p>
            <a:endParaRPr lang="en-GB" sz="1200" b="0" dirty="0" smtClean="0"/>
          </a:p>
          <a:p>
            <a:r>
              <a:rPr lang="en-GB" sz="1200" b="0" dirty="0" smtClean="0"/>
              <a:t>In </a:t>
            </a:r>
            <a:r>
              <a:rPr lang="en-GB" sz="1200" b="0" dirty="0"/>
              <a:t>total 95,969 impacts were delivered exclusively in the London areas closest to the exhibition; </a:t>
            </a:r>
            <a:r>
              <a:rPr lang="en-GB" sz="1200" b="0" dirty="0" smtClean="0"/>
              <a:t>namely Chelsea </a:t>
            </a:r>
            <a:r>
              <a:rPr lang="en-GB" sz="1200" b="0" dirty="0"/>
              <a:t>and </a:t>
            </a:r>
            <a:r>
              <a:rPr lang="en-GB" sz="1200" b="0" dirty="0" smtClean="0"/>
              <a:t>Knightsbridge. The media value generated was approximately </a:t>
            </a:r>
            <a:r>
              <a:rPr lang="en-GB" sz="1200" b="0" dirty="0"/>
              <a:t>£80k, giving The Times a phenomenal 700% return on their </a:t>
            </a:r>
            <a:r>
              <a:rPr lang="en-GB" sz="1200" b="0" dirty="0" smtClean="0"/>
              <a:t>investment</a:t>
            </a:r>
            <a:r>
              <a:rPr lang="en-GB" sz="1200" b="0" dirty="0"/>
              <a:t>. </a:t>
            </a:r>
            <a:r>
              <a:rPr lang="en-GB" sz="1200" b="0" dirty="0" smtClean="0"/>
              <a:t>60</a:t>
            </a:r>
            <a:r>
              <a:rPr lang="en-GB" sz="1200" b="0" dirty="0"/>
              <a:t>% of those surveyed showed definite interest in attending the Saatchi Gallery exhibition.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819" r="898"/>
          <a:stretch/>
        </p:blipFill>
        <p:spPr bwMode="auto">
          <a:xfrm>
            <a:off x="8172450" y="1548436"/>
            <a:ext cx="35941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"/>
          <a:stretch/>
        </p:blipFill>
        <p:spPr bwMode="auto">
          <a:xfrm>
            <a:off x="4319131" y="1545499"/>
            <a:ext cx="3603008" cy="25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/>
          <a:stretch/>
        </p:blipFill>
        <p:spPr bwMode="auto">
          <a:xfrm>
            <a:off x="312710" y="1548436"/>
            <a:ext cx="3716366" cy="250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193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The Times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katherine@outsmart.org.uk</cp:lastModifiedBy>
  <cp:revision>82</cp:revision>
  <dcterms:created xsi:type="dcterms:W3CDTF">2015-08-31T12:50:51Z</dcterms:created>
  <dcterms:modified xsi:type="dcterms:W3CDTF">2015-10-30T11:44:02Z</dcterms:modified>
</cp:coreProperties>
</file>