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9"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0" d="100"/>
          <a:sy n="100" d="100"/>
        </p:scale>
        <p:origin x="-200" y="-176"/>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21/09/15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59938955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0108297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67696362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239642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	</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1425799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Third Floor </a:t>
            </a:r>
          </a:p>
          <a:p>
            <a:r>
              <a:rPr lang="en-GB" dirty="0" smtClean="0"/>
              <a:t>43 Dorset Street </a:t>
            </a:r>
          </a:p>
          <a:p>
            <a:r>
              <a:rPr lang="en-GB" dirty="0" smtClean="0"/>
              <a:t>London W1U 7NA </a:t>
            </a:r>
          </a:p>
          <a:p>
            <a:endParaRPr lang="en-US" dirty="0" smtClean="0"/>
          </a:p>
          <a:p>
            <a:r>
              <a:rPr lang="en-US" dirty="0" err="1" smtClean="0"/>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23897846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55" r:id="rId4"/>
    <p:sldLayoutId id="2147483676" r:id="rId5"/>
    <p:sldLayoutId id="2147483677" r:id="rId6"/>
    <p:sldLayoutId id="2147483678" r:id="rId7"/>
    <p:sldLayoutId id="2147483679" r:id="rId8"/>
    <p:sldLayoutId id="2147483680" r:id="rId9"/>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OUTMAYHEM_PPT_150DPI.jpg"/>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3" b="13"/>
          <a:stretch>
            <a:fillRect/>
          </a:stretch>
        </p:blipFill>
        <p:spPr/>
      </p:pic>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Case study: </a:t>
            </a:r>
            <a:r>
              <a:rPr lang="en-GB" dirty="0">
                <a:solidFill>
                  <a:schemeClr val="tx1"/>
                </a:solidFill>
              </a:rPr>
              <a:t>Despicable Me 2</a:t>
            </a:r>
            <a:endParaRPr lang="en-GB" dirty="0"/>
          </a:p>
        </p:txBody>
      </p:sp>
      <p:pic>
        <p:nvPicPr>
          <p:cNvPr id="37" name="Picture Placeholder 39" descr="Untitled.png"/>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4269955" y="1536700"/>
            <a:ext cx="7496595" cy="2520000"/>
          </a:xfrm>
        </p:spPr>
      </p:pic>
      <p:pic>
        <p:nvPicPr>
          <p:cNvPr id="38" name="Picture Placeholder 38" descr="dispicable_me_1.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38150" y="1536700"/>
            <a:ext cx="3650456" cy="2520000"/>
          </a:xfrm>
        </p:spPr>
      </p:pic>
      <p:sp>
        <p:nvSpPr>
          <p:cNvPr id="39" name="Content Placeholder 5"/>
          <p:cNvSpPr>
            <a:spLocks noGrp="1"/>
          </p:cNvSpPr>
          <p:nvPr>
            <p:ph idx="1"/>
          </p:nvPr>
        </p:nvSpPr>
        <p:spPr>
          <a:xfrm>
            <a:off x="438151" y="4241800"/>
            <a:ext cx="11328399" cy="1892300"/>
          </a:xfrm>
        </p:spPr>
        <p:txBody>
          <a:bodyPr>
            <a:noAutofit/>
          </a:bodyPr>
          <a:lstStyle/>
          <a:p>
            <a:r>
              <a:rPr lang="en-GB" dirty="0"/>
              <a:t>As the second instalment of Despicable Me approached its release, Universal Pictures wanted to promote the film using the breakout stars of the original: the Minions</a:t>
            </a:r>
            <a:r>
              <a:rPr lang="en-GB" dirty="0" smtClean="0"/>
              <a:t>.</a:t>
            </a:r>
            <a:r>
              <a:rPr lang="en-GB" dirty="0"/>
              <a:t> </a:t>
            </a:r>
            <a:r>
              <a:rPr lang="en-GB" dirty="0" smtClean="0"/>
              <a:t>		</a:t>
            </a:r>
          </a:p>
          <a:p>
            <a:r>
              <a:rPr lang="en-GB" b="0" dirty="0" smtClean="0"/>
              <a:t>Using </a:t>
            </a:r>
            <a:r>
              <a:rPr lang="en-GB" b="0" dirty="0"/>
              <a:t>a combination of digital and traditional outdoor media across the UK, France, Spain, Norway and Finland, the campaign brought to life the seemingly endless number of the little yellow creatures, and the mischief and mayhem that often follows. The traditional media covered buses and posters in schools to create an unavoidable buzz, while selected digital screens were used to allow people to interact and create personalised content to share online.</a:t>
            </a:r>
          </a:p>
          <a:p>
            <a:r>
              <a:rPr lang="en-GB" b="0" dirty="0" smtClean="0"/>
              <a:t>The </a:t>
            </a:r>
            <a:r>
              <a:rPr lang="en-GB" b="0" dirty="0"/>
              <a:t>campaign’s success contributed to topping the global box office with $100.5 million in ticket sales – Universal’s biggest ever opening for a film! The film went on to earn a five-day total of more than $142 million, breaking the record for the greatest five-day earnings for an animated film.</a:t>
            </a:r>
          </a:p>
        </p:txBody>
      </p:sp>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endParaRPr lang="en-US" dirty="0"/>
          </a:p>
        </p:txBody>
      </p:sp>
      <p:sp>
        <p:nvSpPr>
          <p:cNvPr id="3" name="Subtitle 2"/>
          <p:cNvSpPr>
            <a:spLocks noGrp="1"/>
          </p:cNvSpPr>
          <p:nvPr>
            <p:ph type="subTitle" idx="1"/>
          </p:nvPr>
        </p:nvSpPr>
        <p:spPr/>
        <p:txBody>
          <a:bodyPr>
            <a:normAutofit fontScale="85000" lnSpcReduction="20000"/>
          </a:bodyPr>
          <a:lstStyle/>
          <a:p>
            <a:r>
              <a:rPr lang="en-GB" dirty="0"/>
              <a:t>Third Floor </a:t>
            </a:r>
          </a:p>
          <a:p>
            <a:r>
              <a:rPr lang="en-GB" dirty="0"/>
              <a:t>43 Dorset Street </a:t>
            </a:r>
          </a:p>
          <a:p>
            <a:r>
              <a:rPr lang="en-GB" dirty="0"/>
              <a:t>London W1U 7NA </a:t>
            </a:r>
          </a:p>
          <a:p>
            <a:endParaRPr lang="en-US" dirty="0" smtClean="0"/>
          </a:p>
          <a:p>
            <a:r>
              <a:rPr lang="en-US" dirty="0" err="1"/>
              <a:t>o</a:t>
            </a:r>
            <a:r>
              <a:rPr lang="en-US" dirty="0" err="1" smtClean="0"/>
              <a:t>utsmart.org.uk</a:t>
            </a:r>
            <a:endParaRPr lang="en-US" dirty="0"/>
          </a:p>
        </p:txBody>
      </p:sp>
    </p:spTree>
    <p:extLst>
      <p:ext uri="{BB962C8B-B14F-4D97-AF65-F5344CB8AC3E}">
        <p14:creationId xmlns:p14="http://schemas.microsoft.com/office/powerpoint/2010/main" val="645664313"/>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45</Words>
  <Application>Microsoft Macintosh PowerPoint</Application>
  <PresentationFormat>Custom</PresentationFormat>
  <Paragraphs>10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OutSmart</vt:lpstr>
      <vt:lpstr>PowerPoint Presentation</vt:lpstr>
      <vt:lpstr>Case study: Despicable Me 2</vt:lpstr>
      <vt:lpstr>Outsmart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Ashley Moxey</cp:lastModifiedBy>
  <cp:revision>46</cp:revision>
  <dcterms:created xsi:type="dcterms:W3CDTF">2015-08-31T12:50:51Z</dcterms:created>
  <dcterms:modified xsi:type="dcterms:W3CDTF">2015-09-21T16:21:30Z</dcterms:modified>
</cp:coreProperties>
</file>