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200" y="-176"/>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21/09/15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OUTJOY_PPT_150DPI.jp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3" b="13"/>
          <a:stretch>
            <a:fillRect/>
          </a:stretch>
        </p:blipFill>
        <p:spPr/>
      </p:pic>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a:t>
            </a:r>
            <a:r>
              <a:rPr lang="en-GB" dirty="0">
                <a:solidFill>
                  <a:schemeClr val="tx1"/>
                </a:solidFill>
              </a:rPr>
              <a:t>McCain</a:t>
            </a:r>
            <a:endParaRPr lang="en-GB" dirty="0"/>
          </a:p>
        </p:txBody>
      </p:sp>
      <p:pic>
        <p:nvPicPr>
          <p:cNvPr id="29" name="Picture Placeholder 16" descr="Untitled.png"/>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438150" y="1536700"/>
            <a:ext cx="3650456" cy="2520000"/>
          </a:xfrm>
        </p:spPr>
      </p:pic>
      <p:pic>
        <p:nvPicPr>
          <p:cNvPr id="30" name="Picture Placeholder 18" descr="Untitled.png"/>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269955" y="1536700"/>
            <a:ext cx="7496595" cy="2520000"/>
          </a:xfrm>
        </p:spPr>
      </p:pic>
      <p:sp>
        <p:nvSpPr>
          <p:cNvPr id="31" name="Content Placeholder 5"/>
          <p:cNvSpPr>
            <a:spLocks noGrp="1"/>
          </p:cNvSpPr>
          <p:nvPr>
            <p:ph idx="1"/>
          </p:nvPr>
        </p:nvSpPr>
        <p:spPr>
          <a:xfrm>
            <a:off x="438151" y="4425696"/>
            <a:ext cx="11328399" cy="1683004"/>
          </a:xfrm>
        </p:spPr>
        <p:txBody>
          <a:bodyPr>
            <a:noAutofit/>
          </a:bodyPr>
          <a:lstStyle/>
          <a:p>
            <a:r>
              <a:rPr lang="en-GB" dirty="0"/>
              <a:t>After overhauling the brand, McCain wanted to make a big impression in order to drive sales and convince people to make McCain their first choice when buying frozen potato products. To do this, McCain sought to make the brand synonymous with “happy days”. </a:t>
            </a:r>
          </a:p>
          <a:p>
            <a:r>
              <a:rPr lang="en-GB" b="0" dirty="0" smtClean="0"/>
              <a:t>Out of home media </a:t>
            </a:r>
            <a:r>
              <a:rPr lang="en-GB" b="0" dirty="0"/>
              <a:t>was used as a part of a </a:t>
            </a:r>
            <a:r>
              <a:rPr lang="en-GB" b="0" dirty="0" smtClean="0"/>
              <a:t>larger </a:t>
            </a:r>
            <a:r>
              <a:rPr lang="en-GB" b="0" dirty="0"/>
              <a:t>campaign to dominate the high street, creating a sense of ubiquity and ensuring the brand was front of mind. The campaign reached over 90% of the UK population by using a combination of bus </a:t>
            </a:r>
            <a:r>
              <a:rPr lang="en-GB" b="0" dirty="0" err="1"/>
              <a:t>supersides</a:t>
            </a:r>
            <a:r>
              <a:rPr lang="en-GB" b="0" dirty="0"/>
              <a:t>, 6-sheets and 48-sheets nationwide, and premium digital screens in </a:t>
            </a:r>
            <a:r>
              <a:rPr lang="en-GB" b="0" dirty="0" smtClean="0"/>
              <a:t>key </a:t>
            </a:r>
            <a:r>
              <a:rPr lang="en-GB" b="0" dirty="0"/>
              <a:t>cities</a:t>
            </a:r>
            <a:r>
              <a:rPr lang="en-GB" b="0" dirty="0" smtClean="0"/>
              <a:t>.</a:t>
            </a:r>
            <a:endParaRPr lang="en-GB" b="0" dirty="0"/>
          </a:p>
          <a:p>
            <a:r>
              <a:rPr lang="en-GB" b="0" dirty="0"/>
              <a:t>Following the campaign, brand recall rose </a:t>
            </a:r>
            <a:r>
              <a:rPr lang="en-GB" b="0" dirty="0" smtClean="0"/>
              <a:t>15 </a:t>
            </a:r>
            <a:r>
              <a:rPr lang="en-GB" b="0" dirty="0"/>
              <a:t>points above UK norms, a significant increase over previous results, to help cement the link between the brand and its new positioning. </a:t>
            </a:r>
          </a:p>
        </p:txBody>
      </p:sp>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smtClean="0"/>
          </a:p>
          <a:p>
            <a:r>
              <a:rPr lang="en-US" dirty="0" err="1"/>
              <a:t>o</a:t>
            </a:r>
            <a:r>
              <a:rPr lang="en-US" dirty="0" err="1" smtClean="0"/>
              <a:t>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164</Words>
  <Application>Microsoft Macintosh PowerPoint</Application>
  <PresentationFormat>Custom</PresentationFormat>
  <Paragraphs>10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OutSmart</vt:lpstr>
      <vt:lpstr>PowerPoint Presentation</vt:lpstr>
      <vt:lpstr>Case study: McCain</vt:lpstr>
      <vt:lpstr>Outsmart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Ashley Moxey</cp:lastModifiedBy>
  <cp:revision>45</cp:revision>
  <dcterms:created xsi:type="dcterms:W3CDTF">2015-08-31T12:50:51Z</dcterms:created>
  <dcterms:modified xsi:type="dcterms:W3CDTF">2015-09-21T16:20:16Z</dcterms:modified>
</cp:coreProperties>
</file>