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200" y="-176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21/09/15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 descr="OUTSHINE_PPT_150DPI.jpg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Case study: </a:t>
            </a:r>
            <a:r>
              <a:rPr lang="en-GB" dirty="0">
                <a:solidFill>
                  <a:schemeClr val="tx1"/>
                </a:solidFill>
              </a:rPr>
              <a:t>Tropicana</a:t>
            </a:r>
            <a:endParaRPr lang="en-GB" dirty="0"/>
          </a:p>
        </p:txBody>
      </p:sp>
      <p:pic>
        <p:nvPicPr>
          <p:cNvPr id="43" name="Picture Placeholder 4" descr="Tropicana 1.jpe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33151" r="11446" b="12486"/>
          <a:stretch/>
        </p:blipFill>
        <p:spPr>
          <a:xfrm>
            <a:off x="4269955" y="1536700"/>
            <a:ext cx="7496595" cy="2520000"/>
          </a:xfrm>
        </p:spPr>
      </p:pic>
      <p:sp>
        <p:nvSpPr>
          <p:cNvPr id="44" name="Content Placeholder 5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683004"/>
          </a:xfrm>
        </p:spPr>
        <p:txBody>
          <a:bodyPr>
            <a:noAutofit/>
          </a:bodyPr>
          <a:lstStyle/>
          <a:p>
            <a:r>
              <a:rPr lang="en-GB" dirty="0"/>
              <a:t>Tropicana wanted to move beyond the weekend breakfast table and target a younger, on-the-go audience to drive sales for their 330ml single-serve bottle.</a:t>
            </a:r>
          </a:p>
          <a:p>
            <a:endParaRPr lang="en-GB" b="0" dirty="0" smtClean="0"/>
          </a:p>
          <a:p>
            <a:r>
              <a:rPr lang="en-GB" b="0" dirty="0" smtClean="0"/>
              <a:t>		</a:t>
            </a:r>
          </a:p>
          <a:p>
            <a:r>
              <a:rPr lang="en-GB" b="0" dirty="0" smtClean="0"/>
              <a:t>To </a:t>
            </a:r>
            <a:r>
              <a:rPr lang="en-GB" b="0" dirty="0"/>
              <a:t>reach their target, Tropicana’s campaign focused on key locations for young London commuters to maximise reach and relevancy.  This resulted in a bright and vibrant campaign that turned grey mornings orange across Tube and rail stations, reaching more than 14.2 million people over four weeks.</a:t>
            </a:r>
          </a:p>
          <a:p>
            <a:r>
              <a:rPr lang="en-GB" b="0" dirty="0" smtClean="0"/>
              <a:t>The </a:t>
            </a:r>
            <a:r>
              <a:rPr lang="en-GB" b="0" dirty="0"/>
              <a:t>campaign had a staggering 277% increase above standard campaign awareness, with the highest recall coming from the key 18-34 year-old target. As a result, there was 26.6% uplift in claimed weekly purchase amongst London commuters.</a:t>
            </a:r>
          </a:p>
        </p:txBody>
      </p:sp>
      <p:pic>
        <p:nvPicPr>
          <p:cNvPr id="45" name="Picture Placeholder 8" descr="Tropicana 2.jpe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r="14538"/>
          <a:stretch>
            <a:fillRect/>
          </a:stretch>
        </p:blipFill>
        <p:spPr>
          <a:xfrm>
            <a:off x="438150" y="1536700"/>
            <a:ext cx="3650456" cy="2520000"/>
          </a:xfr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45</Words>
  <Application>Microsoft Macintosh PowerPoint</Application>
  <PresentationFormat>Custom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OutSmart</vt:lpstr>
      <vt:lpstr>PowerPoint Presentation</vt:lpstr>
      <vt:lpstr>Case study: Tropicana</vt:lpstr>
      <vt:lpstr>Outsmart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Ashley Moxey</cp:lastModifiedBy>
  <cp:revision>47</cp:revision>
  <dcterms:created xsi:type="dcterms:W3CDTF">2015-08-31T12:50:51Z</dcterms:created>
  <dcterms:modified xsi:type="dcterms:W3CDTF">2015-09-21T16:22:27Z</dcterms:modified>
</cp:coreProperties>
</file>