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 showGuides="1">
      <p:cViewPr>
        <p:scale>
          <a:sx n="120" d="100"/>
          <a:sy n="120" d="100"/>
        </p:scale>
        <p:origin x="-1092" y="-10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48414"/>
            <a:ext cx="14747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" name="Picture 2" descr="O:\My Documents - Server\Rebrand\Website\Case Study images jpgs\Benadryl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155178"/>
            <a:ext cx="11333162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BENADRYL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3" y="4378070"/>
            <a:ext cx="11328399" cy="1678221"/>
          </a:xfrm>
        </p:spPr>
        <p:txBody>
          <a:bodyPr>
            <a:noAutofit/>
          </a:bodyPr>
          <a:lstStyle/>
          <a:p>
            <a:r>
              <a:rPr lang="en-GB" sz="1200" dirty="0"/>
              <a:t>More than 10 million people are affected by hay fever in the UK. As customers are turning to cheaper own brand remedies, </a:t>
            </a:r>
            <a:r>
              <a:rPr lang="en-GB" sz="1200" dirty="0" smtClean="0"/>
              <a:t>BENADRYL </a:t>
            </a:r>
            <a:r>
              <a:rPr lang="en-GB" sz="1200" dirty="0"/>
              <a:t>were itching to demonstrate their distinct value and differentiate the brand from its </a:t>
            </a:r>
            <a:r>
              <a:rPr lang="en-GB" sz="1200" dirty="0" smtClean="0"/>
              <a:t>competitors. </a:t>
            </a:r>
          </a:p>
          <a:p>
            <a:endParaRPr lang="en-GB" sz="1200" b="0" dirty="0"/>
          </a:p>
          <a:p>
            <a:endParaRPr lang="en-GB" sz="1200" b="0" dirty="0"/>
          </a:p>
          <a:p>
            <a:r>
              <a:rPr lang="en-GB" sz="1200" b="0" dirty="0" smtClean="0"/>
              <a:t>The Out of Home campaign was used to deliver  real-time </a:t>
            </a:r>
            <a:r>
              <a:rPr lang="en-GB" sz="1200" b="0" dirty="0"/>
              <a:t>pollen information to receptive audiences and immediately recommended a </a:t>
            </a:r>
            <a:r>
              <a:rPr lang="en-GB" sz="1200" b="0" dirty="0" smtClean="0"/>
              <a:t>BENADRYL </a:t>
            </a:r>
            <a:r>
              <a:rPr lang="en-GB" sz="1200" b="0" dirty="0"/>
              <a:t>remedy to relieve their exasperating symptoms. The </a:t>
            </a:r>
            <a:r>
              <a:rPr lang="en-GB" sz="1200" b="0" dirty="0" smtClean="0"/>
              <a:t>digital posters were also to </a:t>
            </a:r>
            <a:r>
              <a:rPr lang="en-GB" sz="1200" b="0" dirty="0"/>
              <a:t>provide a useful link to download the </a:t>
            </a:r>
            <a:r>
              <a:rPr lang="en-GB" sz="1200" b="0" dirty="0" smtClean="0"/>
              <a:t>BENADRYL Social </a:t>
            </a:r>
            <a:r>
              <a:rPr lang="en-GB" sz="1200" b="0" dirty="0"/>
              <a:t>Pollen App. The campaign was </a:t>
            </a:r>
            <a:r>
              <a:rPr lang="en-GB" sz="1200" b="0" dirty="0" smtClean="0"/>
              <a:t>advertised </a:t>
            </a:r>
            <a:r>
              <a:rPr lang="en-GB" sz="1200" b="0" dirty="0"/>
              <a:t>on a mixture of national malls and rail digital 6 sheets and on London roadside 48 and 6 sheets. </a:t>
            </a:r>
          </a:p>
          <a:p>
            <a:r>
              <a:rPr lang="en-GB" sz="1200" b="0" dirty="0"/>
              <a:t>The campaign peaked with 54% mobile traffic uplift and 65% desktop uplift. Mobile traffic, a key </a:t>
            </a:r>
            <a:r>
              <a:rPr lang="en-GB" sz="1200" b="0" dirty="0" smtClean="0"/>
              <a:t>target channel </a:t>
            </a:r>
            <a:r>
              <a:rPr lang="en-GB" sz="1200" b="0" dirty="0"/>
              <a:t>for the brand, had an overall growth rate of 20% on live dates. This significantly contributed to successfully hitting the 150,000 </a:t>
            </a:r>
            <a:r>
              <a:rPr lang="en-GB" sz="1200" b="0" dirty="0" smtClean="0"/>
              <a:t>BENADRYL </a:t>
            </a:r>
            <a:r>
              <a:rPr lang="en-GB" sz="1200" b="0" dirty="0"/>
              <a:t>Social Pollen Count app download target.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94"/>
          <a:stretch/>
        </p:blipFill>
        <p:spPr>
          <a:xfrm>
            <a:off x="438152" y="1555354"/>
            <a:ext cx="3346669" cy="2529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99" b="2235"/>
          <a:stretch/>
        </p:blipFill>
        <p:spPr>
          <a:xfrm>
            <a:off x="7770867" y="1555347"/>
            <a:ext cx="3976336" cy="251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7" r="19955"/>
          <a:stretch/>
        </p:blipFill>
        <p:spPr>
          <a:xfrm>
            <a:off x="4071170" y="1555347"/>
            <a:ext cx="3458715" cy="25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726863" y="6308725"/>
            <a:ext cx="468312" cy="144463"/>
          </a:xfrm>
        </p:spPr>
        <p:txBody>
          <a:bodyPr/>
          <a:lstStyle/>
          <a:p>
            <a:r>
              <a:rPr lang="en-US" smtClean="0"/>
              <a:t>Date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88213" y="6308725"/>
            <a:ext cx="4906962" cy="144463"/>
          </a:xfrm>
        </p:spPr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952288" y="6308725"/>
            <a:ext cx="242887" cy="144463"/>
          </a:xfrm>
        </p:spPr>
        <p:txBody>
          <a:bodyPr/>
          <a:lstStyle/>
          <a:p>
            <a:fld id="{DB75849A-DCBB-42F1-AFA6-094BC757D8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181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OutSmart</vt:lpstr>
      <vt:lpstr>PowerPoint Presentation</vt:lpstr>
      <vt:lpstr>Case study: BENADRYL</vt:lpstr>
      <vt:lpstr>Outsmart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70</cp:revision>
  <dcterms:created xsi:type="dcterms:W3CDTF">2015-08-31T12:50:51Z</dcterms:created>
  <dcterms:modified xsi:type="dcterms:W3CDTF">2015-10-12T14:11:41Z</dcterms:modified>
</cp:coreProperties>
</file>