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60E"/>
    <a:srgbClr val="EFA011"/>
    <a:srgbClr val="FDAA03"/>
    <a:srgbClr val="F29000"/>
    <a:srgbClr val="EA8B00"/>
    <a:srgbClr val="FF9801"/>
    <a:srgbClr val="F69200"/>
    <a:srgbClr val="FF9900"/>
    <a:srgbClr val="FCAE1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82" autoAdjust="0"/>
  </p:normalViewPr>
  <p:slideViewPr>
    <p:cSldViewPr snapToGrid="0" snapToObjects="1" showGuides="1">
      <p:cViewPr>
        <p:scale>
          <a:sx n="90" d="100"/>
          <a:sy n="90" d="100"/>
        </p:scale>
        <p:origin x="600" y="-366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1AF59-635B-4E14-85FD-DC70C246AEE2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8D28C-B58E-45F5-995E-C74F3B72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268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4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accent5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  <a:noFill/>
        </p:spPr>
      </p:sp>
      <p:cxnSp>
        <p:nvCxnSpPr>
          <p:cNvPr id="6" name="Straight Connector 5"/>
          <p:cNvCxnSpPr/>
          <p:nvPr/>
        </p:nvCxnSpPr>
        <p:spPr>
          <a:xfrm>
            <a:off x="438150" y="6152493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O:\My Documents - Server\Rebrand\Website\Case Study images jpgs\Skyfall_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-1786"/>
            <a:ext cx="12195175" cy="6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139793"/>
            <a:ext cx="1133316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408720"/>
            <a:ext cx="11328400" cy="610455"/>
          </a:xfr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SKYFALL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3" y="4425695"/>
            <a:ext cx="11328399" cy="2432305"/>
          </a:xfrm>
        </p:spPr>
        <p:txBody>
          <a:bodyPr>
            <a:noAutofit/>
          </a:bodyPr>
          <a:lstStyle/>
          <a:p>
            <a:r>
              <a:rPr lang="en-GB" sz="1200" dirty="0"/>
              <a:t>With the DVD market in steady </a:t>
            </a:r>
            <a:r>
              <a:rPr lang="en-GB" sz="1200" dirty="0" smtClean="0"/>
              <a:t>decline, </a:t>
            </a:r>
            <a:r>
              <a:rPr lang="en-GB" sz="1200" dirty="0"/>
              <a:t>the odds were against </a:t>
            </a:r>
            <a:r>
              <a:rPr lang="en-GB" sz="1200" dirty="0" smtClean="0"/>
              <a:t>the Skyfall </a:t>
            </a:r>
            <a:r>
              <a:rPr lang="en-GB" sz="1200" dirty="0"/>
              <a:t>DVD </a:t>
            </a:r>
            <a:r>
              <a:rPr lang="en-GB" sz="1200" dirty="0" smtClean="0"/>
              <a:t>reaching the levels of success enjoyed by the release of the film. </a:t>
            </a:r>
            <a:r>
              <a:rPr lang="en-GB" sz="1200" dirty="0"/>
              <a:t>The </a:t>
            </a:r>
            <a:r>
              <a:rPr lang="en-GB" sz="1200" dirty="0" smtClean="0"/>
              <a:t>bold objective </a:t>
            </a:r>
            <a:r>
              <a:rPr lang="en-GB" sz="1200" dirty="0"/>
              <a:t>was to sell </a:t>
            </a:r>
            <a:r>
              <a:rPr lang="en-GB" sz="1200" dirty="0" smtClean="0"/>
              <a:t>3.6 million DVDs. To do so </a:t>
            </a:r>
            <a:r>
              <a:rPr lang="en-GB" sz="1200" dirty="0"/>
              <a:t>the campaign needed to </a:t>
            </a:r>
            <a:r>
              <a:rPr lang="en-GB" sz="1200" dirty="0" smtClean="0"/>
              <a:t>be ubiquitous, ensuring that if </a:t>
            </a:r>
            <a:r>
              <a:rPr lang="en-GB" sz="1200" dirty="0"/>
              <a:t>people only bought just one DVD, it </a:t>
            </a:r>
            <a:r>
              <a:rPr lang="en-GB" sz="1200" dirty="0" smtClean="0"/>
              <a:t>would be </a:t>
            </a:r>
            <a:r>
              <a:rPr lang="en-GB" sz="1200" dirty="0"/>
              <a:t>SKYFALL.  </a:t>
            </a:r>
          </a:p>
          <a:p>
            <a:endParaRPr lang="en-GB" sz="1200" b="0" dirty="0" smtClean="0"/>
          </a:p>
          <a:p>
            <a:endParaRPr lang="en-GB" sz="1200" b="0" dirty="0" smtClean="0"/>
          </a:p>
          <a:p>
            <a:endParaRPr lang="en-GB" sz="1200" b="0" dirty="0"/>
          </a:p>
          <a:p>
            <a:r>
              <a:rPr lang="en-GB" sz="1200" b="0" dirty="0" smtClean="0"/>
              <a:t>Using Out of Home, </a:t>
            </a:r>
            <a:r>
              <a:rPr lang="en-GB" sz="1200" b="0" dirty="0"/>
              <a:t>the campaign </a:t>
            </a:r>
            <a:r>
              <a:rPr lang="en-GB" sz="1200" b="0" dirty="0" smtClean="0"/>
              <a:t>took over Bond </a:t>
            </a:r>
            <a:r>
              <a:rPr lang="en-GB" sz="1200" b="0" dirty="0"/>
              <a:t>Street station, </a:t>
            </a:r>
            <a:r>
              <a:rPr lang="en-GB" sz="1200" b="0" dirty="0" smtClean="0"/>
              <a:t>including </a:t>
            </a:r>
            <a:r>
              <a:rPr lang="en-GB" sz="1200" b="0" dirty="0"/>
              <a:t>digital panels and </a:t>
            </a:r>
            <a:r>
              <a:rPr lang="en-GB" sz="1200" b="0" dirty="0" smtClean="0"/>
              <a:t>a escalator wraps. The OOH domination </a:t>
            </a:r>
            <a:r>
              <a:rPr lang="en-GB" sz="1200" b="0" dirty="0"/>
              <a:t>continued </a:t>
            </a:r>
            <a:r>
              <a:rPr lang="en-GB" sz="1200" b="0" dirty="0" smtClean="0"/>
              <a:t>with a </a:t>
            </a:r>
            <a:r>
              <a:rPr lang="en-GB" sz="1200" b="0" dirty="0"/>
              <a:t>fully wrapped East Coast express train as well as a media domination of King’s </a:t>
            </a:r>
            <a:r>
              <a:rPr lang="en-GB" sz="1200" b="0" dirty="0" smtClean="0"/>
              <a:t>Cross station, </a:t>
            </a:r>
            <a:r>
              <a:rPr lang="en-GB" sz="1200" b="0" dirty="0"/>
              <a:t>using Transvision screens and digital 6s were </a:t>
            </a:r>
            <a:r>
              <a:rPr lang="en-GB" sz="1200" b="0" dirty="0" smtClean="0"/>
              <a:t>to </a:t>
            </a:r>
            <a:r>
              <a:rPr lang="en-GB" sz="1200" b="0" dirty="0"/>
              <a:t>further the impact and remind people to purchase the DVD. P</a:t>
            </a:r>
            <a:r>
              <a:rPr lang="en-GB" sz="1200" b="0" dirty="0" smtClean="0"/>
              <a:t>oint-of-sale 6-sheets </a:t>
            </a:r>
            <a:r>
              <a:rPr lang="en-GB" sz="1200" b="0" dirty="0"/>
              <a:t>campaign added the </a:t>
            </a:r>
            <a:r>
              <a:rPr lang="en-GB" sz="1200" b="0" dirty="0" smtClean="0"/>
              <a:t>final campaign </a:t>
            </a:r>
            <a:r>
              <a:rPr lang="en-GB" sz="1200" b="0" dirty="0"/>
              <a:t>push. </a:t>
            </a:r>
            <a:endParaRPr lang="en-GB" sz="1200" b="0" dirty="0" smtClean="0"/>
          </a:p>
          <a:p>
            <a:endParaRPr lang="en-GB" sz="1200" b="0" dirty="0" smtClean="0"/>
          </a:p>
          <a:p>
            <a:endParaRPr lang="en-GB" sz="1200" b="0" dirty="0" smtClean="0"/>
          </a:p>
          <a:p>
            <a:r>
              <a:rPr lang="en-GB" sz="1200" b="0" dirty="0" smtClean="0"/>
              <a:t>A </a:t>
            </a:r>
            <a:r>
              <a:rPr lang="en-GB" sz="1200" b="0" dirty="0"/>
              <a:t>national bus T-side pack and roadside digital screens ensured </a:t>
            </a:r>
            <a:r>
              <a:rPr lang="en-GB" sz="1200" b="0" dirty="0" smtClean="0"/>
              <a:t>Sony Pictures </a:t>
            </a:r>
            <a:r>
              <a:rPr lang="en-GB" sz="1200" b="0" dirty="0"/>
              <a:t>met the stature requirement and delivered valuable cover. </a:t>
            </a:r>
            <a:endParaRPr lang="en-GB" sz="1200" b="0" dirty="0" smtClean="0"/>
          </a:p>
          <a:p>
            <a:r>
              <a:rPr lang="en-GB" sz="1200" b="0" dirty="0" smtClean="0"/>
              <a:t>Skyfall </a:t>
            </a:r>
            <a:r>
              <a:rPr lang="en-GB" sz="1200" b="0" dirty="0"/>
              <a:t>became </a:t>
            </a:r>
            <a:r>
              <a:rPr lang="en-GB" sz="1200" b="0" dirty="0" smtClean="0"/>
              <a:t>Sony Pictures </a:t>
            </a:r>
            <a:r>
              <a:rPr lang="en-GB" sz="1200" b="0" dirty="0"/>
              <a:t>biggest DVD release of all time and the UK’s biggest ever Blu-ray release. They exceeded their highly ambitious 12 week sales target by 9% and the campaign reached 96% of all adults.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1570984"/>
            <a:ext cx="3651251" cy="25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29" y="1570984"/>
            <a:ext cx="3554700" cy="24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61" y="1570983"/>
            <a:ext cx="3733883" cy="24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726863" y="6308725"/>
            <a:ext cx="468312" cy="144463"/>
          </a:xfrm>
        </p:spPr>
        <p:txBody>
          <a:bodyPr/>
          <a:lstStyle/>
          <a:p>
            <a:r>
              <a:rPr lang="en-US" smtClean="0"/>
              <a:t>Date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88213" y="6308725"/>
            <a:ext cx="4906962" cy="144463"/>
          </a:xfrm>
        </p:spPr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952288" y="6308725"/>
            <a:ext cx="242887" cy="144463"/>
          </a:xfrm>
        </p:spPr>
        <p:txBody>
          <a:bodyPr/>
          <a:lstStyle/>
          <a:p>
            <a:fld id="{DB75849A-DCBB-42F1-AFA6-094BC757D81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215</Words>
  <Application>Microsoft Office PowerPoint</Application>
  <PresentationFormat>Custom</PresentationFormat>
  <Paragraphs>19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OutSmart</vt:lpstr>
      <vt:lpstr>PowerPoint Presentation</vt:lpstr>
      <vt:lpstr>Case study: SKYFALL</vt:lpstr>
      <vt:lpstr>Outsmart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77</cp:revision>
  <dcterms:created xsi:type="dcterms:W3CDTF">2015-08-31T12:50:51Z</dcterms:created>
  <dcterms:modified xsi:type="dcterms:W3CDTF">2015-09-29T12:23:00Z</dcterms:modified>
</cp:coreProperties>
</file>